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6" r:id="rId1"/>
    <p:sldMasterId id="2147483857" r:id="rId2"/>
    <p:sldMasterId id="2147483858" r:id="rId3"/>
    <p:sldMasterId id="2147483859" r:id="rId4"/>
    <p:sldMasterId id="2147483860" r:id="rId5"/>
    <p:sldMasterId id="2147483861" r:id="rId6"/>
    <p:sldMasterId id="2147483862" r:id="rId7"/>
  </p:sldMasterIdLst>
  <p:notesMasterIdLst>
    <p:notesMasterId r:id="rId148"/>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394" r:id="rId23"/>
    <p:sldId id="395"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Lst>
  <p:sldSz cx="9144000" cy="5143500" type="screen16x9"/>
  <p:notesSz cx="6858000" cy="9144000"/>
  <p:embeddedFontLst>
    <p:embeddedFont>
      <p:font typeface="Aharoni" panose="02010803020104030203" pitchFamily="2" charset="-79"/>
      <p:bold r:id="rId149"/>
    </p:embeddedFont>
    <p:embeddedFont>
      <p:font typeface="Cairo" panose="020B0604020202020204" charset="-78"/>
      <p:regular r:id="rId150"/>
      <p:bold r:id="rId151"/>
    </p:embeddedFont>
    <p:embeddedFont>
      <p:font typeface="Cairo Medium" panose="020B0604020202020204" charset="-78"/>
      <p:regular r:id="rId152"/>
      <p:bold r:id="rId153"/>
    </p:embeddedFont>
    <p:embeddedFont>
      <p:font typeface="Jura" panose="020B0604020202020204" charset="0"/>
      <p:regular r:id="rId154"/>
      <p:bold r:id="rId155"/>
    </p:embeddedFont>
    <p:embeddedFont>
      <p:font typeface="Kantumruy Pro" panose="020B0604020202020204" charset="0"/>
      <p:regular r:id="rId156"/>
      <p:bold r:id="rId157"/>
      <p:italic r:id="rId158"/>
      <p:boldItalic r:id="rId159"/>
    </p:embeddedFont>
    <p:embeddedFont>
      <p:font typeface="Lexend ExtraBold" panose="020B0604020202020204" charset="0"/>
      <p:bold r:id="rId160"/>
    </p:embeddedFont>
    <p:embeddedFont>
      <p:font typeface="Manrope" panose="020B0604020202020204" charset="0"/>
      <p:regular r:id="rId161"/>
      <p:bold r:id="rId162"/>
    </p:embeddedFont>
    <p:embeddedFont>
      <p:font typeface="Manrope ExtraBold" panose="020B0604020202020204" charset="0"/>
      <p:bold r:id="rId163"/>
    </p:embeddedFont>
    <p:embeddedFont>
      <p:font typeface="Roboto" panose="02000000000000000000" pitchFamily="2" charset="0"/>
      <p:regular r:id="rId164"/>
      <p:bold r:id="rId165"/>
      <p:italic r:id="rId166"/>
      <p:boldItalic r:id="rId1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0A19E5-05C7-4127-A02A-17A8A534F431}">
  <a:tblStyle styleId="{910A19E5-05C7-4127-A02A-17A8A534F43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2F5"/>
          </a:solidFill>
        </a:fill>
      </a:tcStyle>
    </a:wholeTbl>
    <a:band1H>
      <a:tcTxStyle/>
      <a:tcStyle>
        <a:tcBdr/>
        <a:fill>
          <a:solidFill>
            <a:srgbClr val="CBE4EB"/>
          </a:solidFill>
        </a:fill>
      </a:tcStyle>
    </a:band1H>
    <a:band2H>
      <a:tcTxStyle/>
      <a:tcStyle>
        <a:tcBdr/>
      </a:tcStyle>
    </a:band2H>
    <a:band1V>
      <a:tcTxStyle/>
      <a:tcStyle>
        <a:tcBdr/>
        <a:fill>
          <a:solidFill>
            <a:srgbClr val="CBE4E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82"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font" Target="fonts/font11.fntdata"/><Relationship Id="rId170" Type="http://schemas.openxmlformats.org/officeDocument/2006/relationships/theme" Target="theme/theme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font" Target="fonts/font1.fntdata"/><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font" Target="fonts/font12.fntdata"/><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font" Target="fonts/font2.fntdata"/><Relationship Id="rId171" Type="http://schemas.openxmlformats.org/officeDocument/2006/relationships/tableStyles" Target="tableStyle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font" Target="fonts/font13.fntdata"/><Relationship Id="rId16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font" Target="fonts/font3.fntdata"/><Relationship Id="rId156" Type="http://schemas.openxmlformats.org/officeDocument/2006/relationships/font" Target="fonts/font8.fntdata"/><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font" Target="fonts/font19.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font" Target="fonts/font9.fntdata"/><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font" Target="fonts/font4.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font" Target="fonts/font15.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font" Target="fonts/font10.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font" Target="fonts/font5.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notesMaster" Target="notesMasters/notesMaster1.xml"/><Relationship Id="rId164" Type="http://schemas.openxmlformats.org/officeDocument/2006/relationships/font" Target="fonts/font16.fntdata"/><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font" Target="fonts/font6.fntdata"/><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font" Target="fonts/font17.fntdata"/><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font" Target="fonts/font7.fntdata"/><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g2e9f53d0dfe_13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3" name="Google Shape;3243;g2e9f53d0dfe_13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2e99d4afc8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2e99d4afc8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5"/>
        <p:cNvGrpSpPr/>
        <p:nvPr/>
      </p:nvGrpSpPr>
      <p:grpSpPr>
        <a:xfrm>
          <a:off x="0" y="0"/>
          <a:ext cx="0" cy="0"/>
          <a:chOff x="0" y="0"/>
          <a:chExt cx="0" cy="0"/>
        </a:xfrm>
      </p:grpSpPr>
      <p:sp>
        <p:nvSpPr>
          <p:cNvPr id="4276" name="Google Shape;4276;g2e98afe536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7" name="Google Shape;4277;g2e98afe536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2"/>
        <p:cNvGrpSpPr/>
        <p:nvPr/>
      </p:nvGrpSpPr>
      <p:grpSpPr>
        <a:xfrm>
          <a:off x="0" y="0"/>
          <a:ext cx="0" cy="0"/>
          <a:chOff x="0" y="0"/>
          <a:chExt cx="0" cy="0"/>
        </a:xfrm>
      </p:grpSpPr>
      <p:sp>
        <p:nvSpPr>
          <p:cNvPr id="4283" name="Google Shape;4283;g2e9f53d0dfe_1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4" name="Google Shape;4284;g2e9f53d0dfe_1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7"/>
        <p:cNvGrpSpPr/>
        <p:nvPr/>
      </p:nvGrpSpPr>
      <p:grpSpPr>
        <a:xfrm>
          <a:off x="0" y="0"/>
          <a:ext cx="0" cy="0"/>
          <a:chOff x="0" y="0"/>
          <a:chExt cx="0" cy="0"/>
        </a:xfrm>
      </p:grpSpPr>
      <p:sp>
        <p:nvSpPr>
          <p:cNvPr id="4288" name="Google Shape;4288;g2e98afe5361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9" name="Google Shape;4289;g2e98afe536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3"/>
        <p:cNvGrpSpPr/>
        <p:nvPr/>
      </p:nvGrpSpPr>
      <p:grpSpPr>
        <a:xfrm>
          <a:off x="0" y="0"/>
          <a:ext cx="0" cy="0"/>
          <a:chOff x="0" y="0"/>
          <a:chExt cx="0" cy="0"/>
        </a:xfrm>
      </p:grpSpPr>
      <p:sp>
        <p:nvSpPr>
          <p:cNvPr id="4294" name="Google Shape;4294;g2e98afe53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5" name="Google Shape;4295;g2e98afe53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8"/>
        <p:cNvGrpSpPr/>
        <p:nvPr/>
      </p:nvGrpSpPr>
      <p:grpSpPr>
        <a:xfrm>
          <a:off x="0" y="0"/>
          <a:ext cx="0" cy="0"/>
          <a:chOff x="0" y="0"/>
          <a:chExt cx="0" cy="0"/>
        </a:xfrm>
      </p:grpSpPr>
      <p:sp>
        <p:nvSpPr>
          <p:cNvPr id="4299" name="Google Shape;4299;g2e98afe5361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0" name="Google Shape;4300;g2e98afe5361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4"/>
        <p:cNvGrpSpPr/>
        <p:nvPr/>
      </p:nvGrpSpPr>
      <p:grpSpPr>
        <a:xfrm>
          <a:off x="0" y="0"/>
          <a:ext cx="0" cy="0"/>
          <a:chOff x="0" y="0"/>
          <a:chExt cx="0" cy="0"/>
        </a:xfrm>
      </p:grpSpPr>
      <p:sp>
        <p:nvSpPr>
          <p:cNvPr id="4305" name="Google Shape;4305;g2e98afe536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6" name="Google Shape;4306;g2e98afe536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0"/>
        <p:cNvGrpSpPr/>
        <p:nvPr/>
      </p:nvGrpSpPr>
      <p:grpSpPr>
        <a:xfrm>
          <a:off x="0" y="0"/>
          <a:ext cx="0" cy="0"/>
          <a:chOff x="0" y="0"/>
          <a:chExt cx="0" cy="0"/>
        </a:xfrm>
      </p:grpSpPr>
      <p:sp>
        <p:nvSpPr>
          <p:cNvPr id="4311" name="Google Shape;4311;g2e98afe536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2" name="Google Shape;4312;g2e98afe53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6"/>
        <p:cNvGrpSpPr/>
        <p:nvPr/>
      </p:nvGrpSpPr>
      <p:grpSpPr>
        <a:xfrm>
          <a:off x="0" y="0"/>
          <a:ext cx="0" cy="0"/>
          <a:chOff x="0" y="0"/>
          <a:chExt cx="0" cy="0"/>
        </a:xfrm>
      </p:grpSpPr>
      <p:sp>
        <p:nvSpPr>
          <p:cNvPr id="4317" name="Google Shape;4317;g2e98afe536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8" name="Google Shape;4318;g2e98afe536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2"/>
        <p:cNvGrpSpPr/>
        <p:nvPr/>
      </p:nvGrpSpPr>
      <p:grpSpPr>
        <a:xfrm>
          <a:off x="0" y="0"/>
          <a:ext cx="0" cy="0"/>
          <a:chOff x="0" y="0"/>
          <a:chExt cx="0" cy="0"/>
        </a:xfrm>
      </p:grpSpPr>
      <p:sp>
        <p:nvSpPr>
          <p:cNvPr id="4323" name="Google Shape;4323;g2e98afe5361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4" name="Google Shape;4324;g2e98afe536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8"/>
        <p:cNvGrpSpPr/>
        <p:nvPr/>
      </p:nvGrpSpPr>
      <p:grpSpPr>
        <a:xfrm>
          <a:off x="0" y="0"/>
          <a:ext cx="0" cy="0"/>
          <a:chOff x="0" y="0"/>
          <a:chExt cx="0" cy="0"/>
        </a:xfrm>
      </p:grpSpPr>
      <p:sp>
        <p:nvSpPr>
          <p:cNvPr id="4329" name="Google Shape;4329;g2e98afe536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0" name="Google Shape;4330;g2e98afe536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2e9eaa73a5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2e9eaa73a5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4"/>
        <p:cNvGrpSpPr/>
        <p:nvPr/>
      </p:nvGrpSpPr>
      <p:grpSpPr>
        <a:xfrm>
          <a:off x="0" y="0"/>
          <a:ext cx="0" cy="0"/>
          <a:chOff x="0" y="0"/>
          <a:chExt cx="0" cy="0"/>
        </a:xfrm>
      </p:grpSpPr>
      <p:sp>
        <p:nvSpPr>
          <p:cNvPr id="4335" name="Google Shape;4335;g2e98afe5361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6" name="Google Shape;4336;g2e98afe536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215559a151e_1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2" name="Google Shape;4342;g215559a151e_1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1"/>
        <p:cNvGrpSpPr/>
        <p:nvPr/>
      </p:nvGrpSpPr>
      <p:grpSpPr>
        <a:xfrm>
          <a:off x="0" y="0"/>
          <a:ext cx="0" cy="0"/>
          <a:chOff x="0" y="0"/>
          <a:chExt cx="0" cy="0"/>
        </a:xfrm>
      </p:grpSpPr>
      <p:sp>
        <p:nvSpPr>
          <p:cNvPr id="4362" name="Google Shape;4362;g215559a151e_1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3" name="Google Shape;4363;g215559a151e_1_10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7"/>
        <p:cNvGrpSpPr/>
        <p:nvPr/>
      </p:nvGrpSpPr>
      <p:grpSpPr>
        <a:xfrm>
          <a:off x="0" y="0"/>
          <a:ext cx="0" cy="0"/>
          <a:chOff x="0" y="0"/>
          <a:chExt cx="0" cy="0"/>
        </a:xfrm>
      </p:grpSpPr>
      <p:sp>
        <p:nvSpPr>
          <p:cNvPr id="4368" name="Google Shape;4368;g215559a151e_1_1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9" name="Google Shape;4369;g215559a151e_1_1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Integrated bootstrap circuit</a:t>
            </a:r>
            <a:endParaRPr/>
          </a:p>
          <a:p>
            <a:pPr marL="0" lvl="0" indent="0" algn="l" rtl="0">
              <a:lnSpc>
                <a:spcPct val="100000"/>
              </a:lnSpc>
              <a:spcBef>
                <a:spcPts val="0"/>
              </a:spcBef>
              <a:spcAft>
                <a:spcPts val="0"/>
              </a:spcAft>
              <a:buSzPts val="1100"/>
              <a:buNone/>
            </a:pPr>
            <a:r>
              <a:rPr lang="en"/>
              <a:t>400V DC Maximum</a:t>
            </a:r>
            <a:br>
              <a:rPr lang="en"/>
            </a:br>
            <a:r>
              <a:rPr lang="en"/>
              <a:t>6 IGPT</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0"/>
        <p:cNvGrpSpPr/>
        <p:nvPr/>
      </p:nvGrpSpPr>
      <p:grpSpPr>
        <a:xfrm>
          <a:off x="0" y="0"/>
          <a:ext cx="0" cy="0"/>
          <a:chOff x="0" y="0"/>
          <a:chExt cx="0" cy="0"/>
        </a:xfrm>
      </p:grpSpPr>
      <p:sp>
        <p:nvSpPr>
          <p:cNvPr id="4381" name="Google Shape;4381;g215559a151e_1_1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2" name="Google Shape;4382;g215559a151e_1_16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2"/>
        <p:cNvGrpSpPr/>
        <p:nvPr/>
      </p:nvGrpSpPr>
      <p:grpSpPr>
        <a:xfrm>
          <a:off x="0" y="0"/>
          <a:ext cx="0" cy="0"/>
          <a:chOff x="0" y="0"/>
          <a:chExt cx="0" cy="0"/>
        </a:xfrm>
      </p:grpSpPr>
      <p:sp>
        <p:nvSpPr>
          <p:cNvPr id="4393" name="Google Shape;4393;g215559a151e_1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4" name="Google Shape;4394;g215559a151e_1_1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8"/>
        <p:cNvGrpSpPr/>
        <p:nvPr/>
      </p:nvGrpSpPr>
      <p:grpSpPr>
        <a:xfrm>
          <a:off x="0" y="0"/>
          <a:ext cx="0" cy="0"/>
          <a:chOff x="0" y="0"/>
          <a:chExt cx="0" cy="0"/>
        </a:xfrm>
      </p:grpSpPr>
      <p:sp>
        <p:nvSpPr>
          <p:cNvPr id="4399" name="Google Shape;4399;g215559a151e_1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0" name="Google Shape;4400;g215559a151e_1_1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Flyback converter</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5"/>
        <p:cNvGrpSpPr/>
        <p:nvPr/>
      </p:nvGrpSpPr>
      <p:grpSpPr>
        <a:xfrm>
          <a:off x="0" y="0"/>
          <a:ext cx="0" cy="0"/>
          <a:chOff x="0" y="0"/>
          <a:chExt cx="0" cy="0"/>
        </a:xfrm>
      </p:grpSpPr>
      <p:sp>
        <p:nvSpPr>
          <p:cNvPr id="4436" name="Google Shape;4436;g215559a151e_1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7" name="Google Shape;4437;g215559a151e_1_16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Flyback converter</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215559a151e_1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4" name="Google Shape;4474;g215559a151e_1_1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5"/>
        <p:cNvGrpSpPr/>
        <p:nvPr/>
      </p:nvGrpSpPr>
      <p:grpSpPr>
        <a:xfrm>
          <a:off x="0" y="0"/>
          <a:ext cx="0" cy="0"/>
          <a:chOff x="0" y="0"/>
          <a:chExt cx="0" cy="0"/>
        </a:xfrm>
      </p:grpSpPr>
      <p:sp>
        <p:nvSpPr>
          <p:cNvPr id="4486" name="Google Shape;4486;g215559a151e_1_1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7" name="Google Shape;4487;g215559a151e_1_1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2e9eaa73a5f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2e9eaa73a5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8"/>
        <p:cNvGrpSpPr/>
        <p:nvPr/>
      </p:nvGrpSpPr>
      <p:grpSpPr>
        <a:xfrm>
          <a:off x="0" y="0"/>
          <a:ext cx="0" cy="0"/>
          <a:chOff x="0" y="0"/>
          <a:chExt cx="0" cy="0"/>
        </a:xfrm>
      </p:grpSpPr>
      <p:sp>
        <p:nvSpPr>
          <p:cNvPr id="4499" name="Google Shape;4499;g215559a151e_1_1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0" name="Google Shape;4500;g215559a151e_1_17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2"/>
        <p:cNvGrpSpPr/>
        <p:nvPr/>
      </p:nvGrpSpPr>
      <p:grpSpPr>
        <a:xfrm>
          <a:off x="0" y="0"/>
          <a:ext cx="0" cy="0"/>
          <a:chOff x="0" y="0"/>
          <a:chExt cx="0" cy="0"/>
        </a:xfrm>
      </p:grpSpPr>
      <p:sp>
        <p:nvSpPr>
          <p:cNvPr id="4513" name="Google Shape;4513;g215559a151e_1_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4" name="Google Shape;4514;g215559a151e_1_17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15559a151e_1_1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1" name="Google Shape;4531;g215559a151e_1_17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6"/>
        <p:cNvGrpSpPr/>
        <p:nvPr/>
      </p:nvGrpSpPr>
      <p:grpSpPr>
        <a:xfrm>
          <a:off x="0" y="0"/>
          <a:ext cx="0" cy="0"/>
          <a:chOff x="0" y="0"/>
          <a:chExt cx="0" cy="0"/>
        </a:xfrm>
      </p:grpSpPr>
      <p:sp>
        <p:nvSpPr>
          <p:cNvPr id="4547" name="Google Shape;4547;g215559a151e_1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8" name="Google Shape;4548;g215559a151e_1_17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1"/>
        <p:cNvGrpSpPr/>
        <p:nvPr/>
      </p:nvGrpSpPr>
      <p:grpSpPr>
        <a:xfrm>
          <a:off x="0" y="0"/>
          <a:ext cx="0" cy="0"/>
          <a:chOff x="0" y="0"/>
          <a:chExt cx="0" cy="0"/>
        </a:xfrm>
      </p:grpSpPr>
      <p:sp>
        <p:nvSpPr>
          <p:cNvPr id="4562" name="Google Shape;4562;g215559a151e_1_1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3" name="Google Shape;4563;g215559a151e_1_18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7"/>
        <p:cNvGrpSpPr/>
        <p:nvPr/>
      </p:nvGrpSpPr>
      <p:grpSpPr>
        <a:xfrm>
          <a:off x="0" y="0"/>
          <a:ext cx="0" cy="0"/>
          <a:chOff x="0" y="0"/>
          <a:chExt cx="0" cy="0"/>
        </a:xfrm>
      </p:grpSpPr>
      <p:sp>
        <p:nvSpPr>
          <p:cNvPr id="4578" name="Google Shape;4578;g215559a151e_1_1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9" name="Google Shape;4579;g215559a151e_1_1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4"/>
        <p:cNvGrpSpPr/>
        <p:nvPr/>
      </p:nvGrpSpPr>
      <p:grpSpPr>
        <a:xfrm>
          <a:off x="0" y="0"/>
          <a:ext cx="0" cy="0"/>
          <a:chOff x="0" y="0"/>
          <a:chExt cx="0" cy="0"/>
        </a:xfrm>
      </p:grpSpPr>
      <p:sp>
        <p:nvSpPr>
          <p:cNvPr id="4595" name="Google Shape;4595;g215559a151e_1_1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6" name="Google Shape;4596;g215559a151e_1_18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9"/>
        <p:cNvGrpSpPr/>
        <p:nvPr/>
      </p:nvGrpSpPr>
      <p:grpSpPr>
        <a:xfrm>
          <a:off x="0" y="0"/>
          <a:ext cx="0" cy="0"/>
          <a:chOff x="0" y="0"/>
          <a:chExt cx="0" cy="0"/>
        </a:xfrm>
      </p:grpSpPr>
      <p:sp>
        <p:nvSpPr>
          <p:cNvPr id="4610" name="Google Shape;4610;g215559a151e_1_1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1" name="Google Shape;4611;g215559a151e_1_18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2"/>
        <p:cNvGrpSpPr/>
        <p:nvPr/>
      </p:nvGrpSpPr>
      <p:grpSpPr>
        <a:xfrm>
          <a:off x="0" y="0"/>
          <a:ext cx="0" cy="0"/>
          <a:chOff x="0" y="0"/>
          <a:chExt cx="0" cy="0"/>
        </a:xfrm>
      </p:grpSpPr>
      <p:sp>
        <p:nvSpPr>
          <p:cNvPr id="4623" name="Google Shape;4623;g215559a151e_1_1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4" name="Google Shape;4624;g215559a151e_1_18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5"/>
        <p:cNvGrpSpPr/>
        <p:nvPr/>
      </p:nvGrpSpPr>
      <p:grpSpPr>
        <a:xfrm>
          <a:off x="0" y="0"/>
          <a:ext cx="0" cy="0"/>
          <a:chOff x="0" y="0"/>
          <a:chExt cx="0" cy="0"/>
        </a:xfrm>
      </p:grpSpPr>
      <p:sp>
        <p:nvSpPr>
          <p:cNvPr id="4636" name="Google Shape;4636;g215559a151e_1_1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7" name="Google Shape;4637;g215559a151e_1_18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2e99d4afc8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9" name="Google Shape;3369;g2e99d4afc8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8"/>
        <p:cNvGrpSpPr/>
        <p:nvPr/>
      </p:nvGrpSpPr>
      <p:grpSpPr>
        <a:xfrm>
          <a:off x="0" y="0"/>
          <a:ext cx="0" cy="0"/>
          <a:chOff x="0" y="0"/>
          <a:chExt cx="0" cy="0"/>
        </a:xfrm>
      </p:grpSpPr>
      <p:sp>
        <p:nvSpPr>
          <p:cNvPr id="4649" name="Google Shape;4649;g215559a151e_1_1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0" name="Google Shape;4650;g215559a151e_1_18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3"/>
        <p:cNvGrpSpPr/>
        <p:nvPr/>
      </p:nvGrpSpPr>
      <p:grpSpPr>
        <a:xfrm>
          <a:off x="0" y="0"/>
          <a:ext cx="0" cy="0"/>
          <a:chOff x="0" y="0"/>
          <a:chExt cx="0" cy="0"/>
        </a:xfrm>
      </p:grpSpPr>
      <p:sp>
        <p:nvSpPr>
          <p:cNvPr id="4664" name="Google Shape;4664;g2e9b88667d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5" name="Google Shape;4665;g2e9b88667d7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1"/>
        <p:cNvGrpSpPr/>
        <p:nvPr/>
      </p:nvGrpSpPr>
      <p:grpSpPr>
        <a:xfrm>
          <a:off x="0" y="0"/>
          <a:ext cx="0" cy="0"/>
          <a:chOff x="0" y="0"/>
          <a:chExt cx="0" cy="0"/>
        </a:xfrm>
      </p:grpSpPr>
      <p:sp>
        <p:nvSpPr>
          <p:cNvPr id="4682" name="Google Shape;4682;g2e8d85bb74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3" name="Google Shape;4683;g2e8d85bb74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0"/>
        <p:cNvGrpSpPr/>
        <p:nvPr/>
      </p:nvGrpSpPr>
      <p:grpSpPr>
        <a:xfrm>
          <a:off x="0" y="0"/>
          <a:ext cx="0" cy="0"/>
          <a:chOff x="0" y="0"/>
          <a:chExt cx="0" cy="0"/>
        </a:xfrm>
      </p:grpSpPr>
      <p:sp>
        <p:nvSpPr>
          <p:cNvPr id="4691" name="Google Shape;4691;g2e93925b9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2" name="Google Shape;4692;g2e93925b9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9"/>
        <p:cNvGrpSpPr/>
        <p:nvPr/>
      </p:nvGrpSpPr>
      <p:grpSpPr>
        <a:xfrm>
          <a:off x="0" y="0"/>
          <a:ext cx="0" cy="0"/>
          <a:chOff x="0" y="0"/>
          <a:chExt cx="0" cy="0"/>
        </a:xfrm>
      </p:grpSpPr>
      <p:sp>
        <p:nvSpPr>
          <p:cNvPr id="4700" name="Google Shape;4700;g2e93925b92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1" name="Google Shape;4701;g2e93925b92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8"/>
        <p:cNvGrpSpPr/>
        <p:nvPr/>
      </p:nvGrpSpPr>
      <p:grpSpPr>
        <a:xfrm>
          <a:off x="0" y="0"/>
          <a:ext cx="0" cy="0"/>
          <a:chOff x="0" y="0"/>
          <a:chExt cx="0" cy="0"/>
        </a:xfrm>
      </p:grpSpPr>
      <p:sp>
        <p:nvSpPr>
          <p:cNvPr id="4709" name="Google Shape;4709;g2e93925b92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0" name="Google Shape;4710;g2e93925b92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7"/>
        <p:cNvGrpSpPr/>
        <p:nvPr/>
      </p:nvGrpSpPr>
      <p:grpSpPr>
        <a:xfrm>
          <a:off x="0" y="0"/>
          <a:ext cx="0" cy="0"/>
          <a:chOff x="0" y="0"/>
          <a:chExt cx="0" cy="0"/>
        </a:xfrm>
      </p:grpSpPr>
      <p:sp>
        <p:nvSpPr>
          <p:cNvPr id="4718" name="Google Shape;4718;g2e8fc8cacb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9" name="Google Shape;4719;g2e8fc8cacb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6"/>
        <p:cNvGrpSpPr/>
        <p:nvPr/>
      </p:nvGrpSpPr>
      <p:grpSpPr>
        <a:xfrm>
          <a:off x="0" y="0"/>
          <a:ext cx="0" cy="0"/>
          <a:chOff x="0" y="0"/>
          <a:chExt cx="0" cy="0"/>
        </a:xfrm>
      </p:grpSpPr>
      <p:sp>
        <p:nvSpPr>
          <p:cNvPr id="4727" name="Google Shape;4727;g2e93925b92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8" name="Google Shape;4728;g2e93925b92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5"/>
        <p:cNvGrpSpPr/>
        <p:nvPr/>
      </p:nvGrpSpPr>
      <p:grpSpPr>
        <a:xfrm>
          <a:off x="0" y="0"/>
          <a:ext cx="0" cy="0"/>
          <a:chOff x="0" y="0"/>
          <a:chExt cx="0" cy="0"/>
        </a:xfrm>
      </p:grpSpPr>
      <p:sp>
        <p:nvSpPr>
          <p:cNvPr id="4736" name="Google Shape;4736;g2e93925b92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7" name="Google Shape;4737;g2e93925b92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4"/>
        <p:cNvGrpSpPr/>
        <p:nvPr/>
      </p:nvGrpSpPr>
      <p:grpSpPr>
        <a:xfrm>
          <a:off x="0" y="0"/>
          <a:ext cx="0" cy="0"/>
          <a:chOff x="0" y="0"/>
          <a:chExt cx="0" cy="0"/>
        </a:xfrm>
      </p:grpSpPr>
      <p:sp>
        <p:nvSpPr>
          <p:cNvPr id="4745" name="Google Shape;4745;g2e93925b92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6" name="Google Shape;4746;g2e93925b92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4"/>
        <p:cNvGrpSpPr/>
        <p:nvPr/>
      </p:nvGrpSpPr>
      <p:grpSpPr>
        <a:xfrm>
          <a:off x="0" y="0"/>
          <a:ext cx="0" cy="0"/>
          <a:chOff x="0" y="0"/>
          <a:chExt cx="0" cy="0"/>
        </a:xfrm>
      </p:grpSpPr>
      <p:sp>
        <p:nvSpPr>
          <p:cNvPr id="3375" name="Google Shape;3375;g2e99d4afc8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2e99d4afc8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3"/>
        <p:cNvGrpSpPr/>
        <p:nvPr/>
      </p:nvGrpSpPr>
      <p:grpSpPr>
        <a:xfrm>
          <a:off x="0" y="0"/>
          <a:ext cx="0" cy="0"/>
          <a:chOff x="0" y="0"/>
          <a:chExt cx="0" cy="0"/>
        </a:xfrm>
      </p:grpSpPr>
      <p:sp>
        <p:nvSpPr>
          <p:cNvPr id="4754" name="Google Shape;4754;g2e9f53d0dfe_4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5" name="Google Shape;4755;g2e9f53d0dfe_4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2e99d4afc8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3" name="Google Shape;3383;g2e99d4afc8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2e99d4afc8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3" name="Google Shape;3383;g2e99d4afc8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760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2e99d4afc8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3" name="Google Shape;3383;g2e99d4afc8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948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8"/>
        <p:cNvGrpSpPr/>
        <p:nvPr/>
      </p:nvGrpSpPr>
      <p:grpSpPr>
        <a:xfrm>
          <a:off x="0" y="0"/>
          <a:ext cx="0" cy="0"/>
          <a:chOff x="0" y="0"/>
          <a:chExt cx="0" cy="0"/>
        </a:xfrm>
      </p:grpSpPr>
      <p:sp>
        <p:nvSpPr>
          <p:cNvPr id="3389" name="Google Shape;3389;g2e9f53d0dfe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0" name="Google Shape;3390;g2e9f53d0dfe_1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9"/>
        <p:cNvGrpSpPr/>
        <p:nvPr/>
      </p:nvGrpSpPr>
      <p:grpSpPr>
        <a:xfrm>
          <a:off x="0" y="0"/>
          <a:ext cx="0" cy="0"/>
          <a:chOff x="0" y="0"/>
          <a:chExt cx="0" cy="0"/>
        </a:xfrm>
      </p:grpSpPr>
      <p:sp>
        <p:nvSpPr>
          <p:cNvPr id="3410" name="Google Shape;3410;g2e9f53d0dfe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1" name="Google Shape;3411;g2e9f53d0dfe_1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7"/>
        <p:cNvGrpSpPr/>
        <p:nvPr/>
      </p:nvGrpSpPr>
      <p:grpSpPr>
        <a:xfrm>
          <a:off x="0" y="0"/>
          <a:ext cx="0" cy="0"/>
          <a:chOff x="0" y="0"/>
          <a:chExt cx="0" cy="0"/>
        </a:xfrm>
      </p:grpSpPr>
      <p:sp>
        <p:nvSpPr>
          <p:cNvPr id="3248" name="Google Shape;3248;g2e9756d1a83_0_4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9" name="Google Shape;3249;g2e9756d1a83_0_4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1"/>
        <p:cNvGrpSpPr/>
        <p:nvPr/>
      </p:nvGrpSpPr>
      <p:grpSpPr>
        <a:xfrm>
          <a:off x="0" y="0"/>
          <a:ext cx="0" cy="0"/>
          <a:chOff x="0" y="0"/>
          <a:chExt cx="0" cy="0"/>
        </a:xfrm>
      </p:grpSpPr>
      <p:sp>
        <p:nvSpPr>
          <p:cNvPr id="3422" name="Google Shape;3422;g2e9f53d0dfe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3" name="Google Shape;3423;g2e9f53d0dfe_1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4"/>
        <p:cNvGrpSpPr/>
        <p:nvPr/>
      </p:nvGrpSpPr>
      <p:grpSpPr>
        <a:xfrm>
          <a:off x="0" y="0"/>
          <a:ext cx="0" cy="0"/>
          <a:chOff x="0" y="0"/>
          <a:chExt cx="0" cy="0"/>
        </a:xfrm>
      </p:grpSpPr>
      <p:sp>
        <p:nvSpPr>
          <p:cNvPr id="3435" name="Google Shape;3435;g2e9f53d0dfe_1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6" name="Google Shape;3436;g2e9f53d0dfe_1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7"/>
        <p:cNvGrpSpPr/>
        <p:nvPr/>
      </p:nvGrpSpPr>
      <p:grpSpPr>
        <a:xfrm>
          <a:off x="0" y="0"/>
          <a:ext cx="0" cy="0"/>
          <a:chOff x="0" y="0"/>
          <a:chExt cx="0" cy="0"/>
        </a:xfrm>
      </p:grpSpPr>
      <p:sp>
        <p:nvSpPr>
          <p:cNvPr id="3448" name="Google Shape;3448;g2e9f53d0dfe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9" name="Google Shape;3449;g2e9f53d0dfe_1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0"/>
        <p:cNvGrpSpPr/>
        <p:nvPr/>
      </p:nvGrpSpPr>
      <p:grpSpPr>
        <a:xfrm>
          <a:off x="0" y="0"/>
          <a:ext cx="0" cy="0"/>
          <a:chOff x="0" y="0"/>
          <a:chExt cx="0" cy="0"/>
        </a:xfrm>
      </p:grpSpPr>
      <p:sp>
        <p:nvSpPr>
          <p:cNvPr id="3461" name="Google Shape;3461;g2e9f53d0dfe_1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2" name="Google Shape;3462;g2e9f53d0dfe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2e9f53d0dfe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9" name="Google Shape;3469;g2e9f53d0dfe_1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2e9f53d0dfe_1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3" name="Google Shape;3483;g2e9f53d0dfe_1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3"/>
        <p:cNvGrpSpPr/>
        <p:nvPr/>
      </p:nvGrpSpPr>
      <p:grpSpPr>
        <a:xfrm>
          <a:off x="0" y="0"/>
          <a:ext cx="0" cy="0"/>
          <a:chOff x="0" y="0"/>
          <a:chExt cx="0" cy="0"/>
        </a:xfrm>
      </p:grpSpPr>
      <p:sp>
        <p:nvSpPr>
          <p:cNvPr id="3494" name="Google Shape;3494;g2e9f53d0dfe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5" name="Google Shape;3495;g2e9f53d0dfe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0"/>
        <p:cNvGrpSpPr/>
        <p:nvPr/>
      </p:nvGrpSpPr>
      <p:grpSpPr>
        <a:xfrm>
          <a:off x="0" y="0"/>
          <a:ext cx="0" cy="0"/>
          <a:chOff x="0" y="0"/>
          <a:chExt cx="0" cy="0"/>
        </a:xfrm>
      </p:grpSpPr>
      <p:sp>
        <p:nvSpPr>
          <p:cNvPr id="3501" name="Google Shape;3501;g2e9f53d0dfe_4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2" name="Google Shape;3502;g2e9f53d0dfe_4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0"/>
        <p:cNvGrpSpPr/>
        <p:nvPr/>
      </p:nvGrpSpPr>
      <p:grpSpPr>
        <a:xfrm>
          <a:off x="0" y="0"/>
          <a:ext cx="0" cy="0"/>
          <a:chOff x="0" y="0"/>
          <a:chExt cx="0" cy="0"/>
        </a:xfrm>
      </p:grpSpPr>
      <p:sp>
        <p:nvSpPr>
          <p:cNvPr id="3521" name="Google Shape;3521;g2e9f53d0dfe_1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2" name="Google Shape;3522;g2e9f53d0dfe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2e9f53d0dfe_1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2" name="Google Shape;3542;g2e9f53d0dfe_15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7"/>
        <p:cNvGrpSpPr/>
        <p:nvPr/>
      </p:nvGrpSpPr>
      <p:grpSpPr>
        <a:xfrm>
          <a:off x="0" y="0"/>
          <a:ext cx="0" cy="0"/>
          <a:chOff x="0" y="0"/>
          <a:chExt cx="0" cy="0"/>
        </a:xfrm>
      </p:grpSpPr>
      <p:sp>
        <p:nvSpPr>
          <p:cNvPr id="3268" name="Google Shape;3268;g2e98afecb7e_8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9" name="Google Shape;3269;g2e98afecb7e_8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2e9f53d0dfe_15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7" name="Google Shape;3557;g2e9f53d0dfe_15_4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2e9f53d0dfe_15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1" name="Google Shape;3571;g2e9f53d0dfe_15_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9"/>
        <p:cNvGrpSpPr/>
        <p:nvPr/>
      </p:nvGrpSpPr>
      <p:grpSpPr>
        <a:xfrm>
          <a:off x="0" y="0"/>
          <a:ext cx="0" cy="0"/>
          <a:chOff x="0" y="0"/>
          <a:chExt cx="0" cy="0"/>
        </a:xfrm>
      </p:grpSpPr>
      <p:sp>
        <p:nvSpPr>
          <p:cNvPr id="3590" name="Google Shape;3590;g2e9f53d0dfe_15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1" name="Google Shape;3591;g2e9f53d0dfe_15_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3"/>
        <p:cNvGrpSpPr/>
        <p:nvPr/>
      </p:nvGrpSpPr>
      <p:grpSpPr>
        <a:xfrm>
          <a:off x="0" y="0"/>
          <a:ext cx="0" cy="0"/>
          <a:chOff x="0" y="0"/>
          <a:chExt cx="0" cy="0"/>
        </a:xfrm>
      </p:grpSpPr>
      <p:sp>
        <p:nvSpPr>
          <p:cNvPr id="3604" name="Google Shape;3604;g2e9f53d0dfe_15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5" name="Google Shape;3605;g2e9f53d0dfe_15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1"/>
        <p:cNvGrpSpPr/>
        <p:nvPr/>
      </p:nvGrpSpPr>
      <p:grpSpPr>
        <a:xfrm>
          <a:off x="0" y="0"/>
          <a:ext cx="0" cy="0"/>
          <a:chOff x="0" y="0"/>
          <a:chExt cx="0" cy="0"/>
        </a:xfrm>
      </p:grpSpPr>
      <p:sp>
        <p:nvSpPr>
          <p:cNvPr id="3622" name="Google Shape;3622;g2e9f53d0dfe_15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3" name="Google Shape;3623;g2e9f53d0dfe_15_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2e9f53d0dfe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7" name="Google Shape;3637;g2e9f53d0dfe_1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5"/>
        <p:cNvGrpSpPr/>
        <p:nvPr/>
      </p:nvGrpSpPr>
      <p:grpSpPr>
        <a:xfrm>
          <a:off x="0" y="0"/>
          <a:ext cx="0" cy="0"/>
          <a:chOff x="0" y="0"/>
          <a:chExt cx="0" cy="0"/>
        </a:xfrm>
      </p:grpSpPr>
      <p:sp>
        <p:nvSpPr>
          <p:cNvPr id="3656" name="Google Shape;3656;g2e9756d1a83_0_6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7" name="Google Shape;3657;g2e9756d1a83_0_65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2e9756d1a83_0_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8" name="Google Shape;3678;g2e9756d1a83_0_2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2e9756d1a83_0_7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4" name="Google Shape;3684;g2e9756d1a83_0_7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Integrated bootstrap circuit</a:t>
            </a:r>
            <a:endParaRPr/>
          </a:p>
          <a:p>
            <a:pPr marL="0" lvl="0" indent="0" algn="l" rtl="0">
              <a:lnSpc>
                <a:spcPct val="100000"/>
              </a:lnSpc>
              <a:spcBef>
                <a:spcPts val="0"/>
              </a:spcBef>
              <a:spcAft>
                <a:spcPts val="0"/>
              </a:spcAft>
              <a:buSzPts val="1100"/>
              <a:buNone/>
            </a:pPr>
            <a:r>
              <a:rPr lang="en"/>
              <a:t>400V DC Maximum</a:t>
            </a:r>
            <a:br>
              <a:rPr lang="en"/>
            </a:br>
            <a:r>
              <a:rPr lang="en"/>
              <a:t>6 IGPT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5"/>
        <p:cNvGrpSpPr/>
        <p:nvPr/>
      </p:nvGrpSpPr>
      <p:grpSpPr>
        <a:xfrm>
          <a:off x="0" y="0"/>
          <a:ext cx="0" cy="0"/>
          <a:chOff x="0" y="0"/>
          <a:chExt cx="0" cy="0"/>
        </a:xfrm>
      </p:grpSpPr>
      <p:sp>
        <p:nvSpPr>
          <p:cNvPr id="3696" name="Google Shape;3696;g2e9756d1a83_0_7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7" name="Google Shape;3697;g2e9756d1a83_0_7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Flyback converter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4"/>
        <p:cNvGrpSpPr/>
        <p:nvPr/>
      </p:nvGrpSpPr>
      <p:grpSpPr>
        <a:xfrm>
          <a:off x="0" y="0"/>
          <a:ext cx="0" cy="0"/>
          <a:chOff x="0" y="0"/>
          <a:chExt cx="0" cy="0"/>
        </a:xfrm>
      </p:grpSpPr>
      <p:sp>
        <p:nvSpPr>
          <p:cNvPr id="3275" name="Google Shape;3275;g2e8d85bb74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6" name="Google Shape;3276;g2e8d85bb74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8"/>
        <p:cNvGrpSpPr/>
        <p:nvPr/>
      </p:nvGrpSpPr>
      <p:grpSpPr>
        <a:xfrm>
          <a:off x="0" y="0"/>
          <a:ext cx="0" cy="0"/>
          <a:chOff x="0" y="0"/>
          <a:chExt cx="0" cy="0"/>
        </a:xfrm>
      </p:grpSpPr>
      <p:sp>
        <p:nvSpPr>
          <p:cNvPr id="3709" name="Google Shape;3709;g2e9756d1a83_0_7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0" name="Google Shape;3710;g2e9756d1a83_0_7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RC Circiut</a:t>
            </a:r>
            <a:br>
              <a:rPr lang="en"/>
            </a:br>
            <a:r>
              <a:rPr lang="en"/>
              <a:t>Same power of signal and ic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1"/>
        <p:cNvGrpSpPr/>
        <p:nvPr/>
      </p:nvGrpSpPr>
      <p:grpSpPr>
        <a:xfrm>
          <a:off x="0" y="0"/>
          <a:ext cx="0" cy="0"/>
          <a:chOff x="0" y="0"/>
          <a:chExt cx="0" cy="0"/>
        </a:xfrm>
      </p:grpSpPr>
      <p:sp>
        <p:nvSpPr>
          <p:cNvPr id="3722" name="Google Shape;3722;g2e9756d1a83_0_7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3" name="Google Shape;3723;g2e9756d1a83_0_7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2e9756d1a83_0_7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5" name="Google Shape;3735;g2e9756d1a83_0_7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9"/>
        <p:cNvGrpSpPr/>
        <p:nvPr/>
      </p:nvGrpSpPr>
      <p:grpSpPr>
        <a:xfrm>
          <a:off x="0" y="0"/>
          <a:ext cx="0" cy="0"/>
          <a:chOff x="0" y="0"/>
          <a:chExt cx="0" cy="0"/>
        </a:xfrm>
      </p:grpSpPr>
      <p:sp>
        <p:nvSpPr>
          <p:cNvPr id="3740" name="Google Shape;3740;g2e9756d1a83_0_7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1" name="Google Shape;3741;g2e9756d1a83_0_7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2"/>
        <p:cNvGrpSpPr/>
        <p:nvPr/>
      </p:nvGrpSpPr>
      <p:grpSpPr>
        <a:xfrm>
          <a:off x="0" y="0"/>
          <a:ext cx="0" cy="0"/>
          <a:chOff x="0" y="0"/>
          <a:chExt cx="0" cy="0"/>
        </a:xfrm>
      </p:grpSpPr>
      <p:sp>
        <p:nvSpPr>
          <p:cNvPr id="3753" name="Google Shape;3753;g2e9756d1a83_0_7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4" name="Google Shape;3754;g2e9756d1a83_0_7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2e9756d1a83_0_7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8" name="Google Shape;3768;g2e9756d1a83_0_7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8"/>
        <p:cNvGrpSpPr/>
        <p:nvPr/>
      </p:nvGrpSpPr>
      <p:grpSpPr>
        <a:xfrm>
          <a:off x="0" y="0"/>
          <a:ext cx="0" cy="0"/>
          <a:chOff x="0" y="0"/>
          <a:chExt cx="0" cy="0"/>
        </a:xfrm>
      </p:grpSpPr>
      <p:sp>
        <p:nvSpPr>
          <p:cNvPr id="3779" name="Google Shape;3779;g2e9756d1a83_0_7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0" name="Google Shape;3780;g2e9756d1a83_0_7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4"/>
        <p:cNvGrpSpPr/>
        <p:nvPr/>
      </p:nvGrpSpPr>
      <p:grpSpPr>
        <a:xfrm>
          <a:off x="0" y="0"/>
          <a:ext cx="0" cy="0"/>
          <a:chOff x="0" y="0"/>
          <a:chExt cx="0" cy="0"/>
        </a:xfrm>
      </p:grpSpPr>
      <p:sp>
        <p:nvSpPr>
          <p:cNvPr id="3785" name="Google Shape;3785;g2e9756d1a83_0_7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6" name="Google Shape;3786;g2e9756d1a83_0_7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8"/>
        <p:cNvGrpSpPr/>
        <p:nvPr/>
      </p:nvGrpSpPr>
      <p:grpSpPr>
        <a:xfrm>
          <a:off x="0" y="0"/>
          <a:ext cx="0" cy="0"/>
          <a:chOff x="0" y="0"/>
          <a:chExt cx="0" cy="0"/>
        </a:xfrm>
      </p:grpSpPr>
      <p:sp>
        <p:nvSpPr>
          <p:cNvPr id="3799" name="Google Shape;3799;g2e9756d1a83_0_7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0" name="Google Shape;3800;g2e9756d1a83_0_7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2"/>
        <p:cNvGrpSpPr/>
        <p:nvPr/>
      </p:nvGrpSpPr>
      <p:grpSpPr>
        <a:xfrm>
          <a:off x="0" y="0"/>
          <a:ext cx="0" cy="0"/>
          <a:chOff x="0" y="0"/>
          <a:chExt cx="0" cy="0"/>
        </a:xfrm>
      </p:grpSpPr>
      <p:sp>
        <p:nvSpPr>
          <p:cNvPr id="3813" name="Google Shape;3813;g2e9756d1a83_0_7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4" name="Google Shape;3814;g2e9756d1a83_0_7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2e8d85bb74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2e8d85bb74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g2e9756d1a83_0_7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6" name="Google Shape;3826;g2e9756d1a83_0_7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g2e9756d1a83_0_7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2" name="Google Shape;3832;g2e9756d1a83_0_7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7"/>
        <p:cNvGrpSpPr/>
        <p:nvPr/>
      </p:nvGrpSpPr>
      <p:grpSpPr>
        <a:xfrm>
          <a:off x="0" y="0"/>
          <a:ext cx="0" cy="0"/>
          <a:chOff x="0" y="0"/>
          <a:chExt cx="0" cy="0"/>
        </a:xfrm>
      </p:grpSpPr>
      <p:sp>
        <p:nvSpPr>
          <p:cNvPr id="3848" name="Google Shape;3848;g2e9756d1a83_0_7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9" name="Google Shape;3849;g2e9756d1a83_0_7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9"/>
        <p:cNvGrpSpPr/>
        <p:nvPr/>
      </p:nvGrpSpPr>
      <p:grpSpPr>
        <a:xfrm>
          <a:off x="0" y="0"/>
          <a:ext cx="0" cy="0"/>
          <a:chOff x="0" y="0"/>
          <a:chExt cx="0" cy="0"/>
        </a:xfrm>
      </p:grpSpPr>
      <p:sp>
        <p:nvSpPr>
          <p:cNvPr id="3860" name="Google Shape;3860;g2e9756d1a83_0_7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1" name="Google Shape;3861;g2e9756d1a83_0_7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5"/>
        <p:cNvGrpSpPr/>
        <p:nvPr/>
      </p:nvGrpSpPr>
      <p:grpSpPr>
        <a:xfrm>
          <a:off x="0" y="0"/>
          <a:ext cx="0" cy="0"/>
          <a:chOff x="0" y="0"/>
          <a:chExt cx="0" cy="0"/>
        </a:xfrm>
      </p:grpSpPr>
      <p:sp>
        <p:nvSpPr>
          <p:cNvPr id="3866" name="Google Shape;3866;g2e9756d1a83_0_7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7" name="Google Shape;3867;g2e9756d1a83_0_7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5"/>
        <p:cNvGrpSpPr/>
        <p:nvPr/>
      </p:nvGrpSpPr>
      <p:grpSpPr>
        <a:xfrm>
          <a:off x="0" y="0"/>
          <a:ext cx="0" cy="0"/>
          <a:chOff x="0" y="0"/>
          <a:chExt cx="0" cy="0"/>
        </a:xfrm>
      </p:grpSpPr>
      <p:sp>
        <p:nvSpPr>
          <p:cNvPr id="3876" name="Google Shape;3876;g2e9756d1a83_0_7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7" name="Google Shape;3877;g2e9756d1a83_0_7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5"/>
        <p:cNvGrpSpPr/>
        <p:nvPr/>
      </p:nvGrpSpPr>
      <p:grpSpPr>
        <a:xfrm>
          <a:off x="0" y="0"/>
          <a:ext cx="0" cy="0"/>
          <a:chOff x="0" y="0"/>
          <a:chExt cx="0" cy="0"/>
        </a:xfrm>
      </p:grpSpPr>
      <p:sp>
        <p:nvSpPr>
          <p:cNvPr id="3886" name="Google Shape;3886;g2e9756d1a83_0_7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7" name="Google Shape;3887;g2e9756d1a83_0_7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5"/>
        <p:cNvGrpSpPr/>
        <p:nvPr/>
      </p:nvGrpSpPr>
      <p:grpSpPr>
        <a:xfrm>
          <a:off x="0" y="0"/>
          <a:ext cx="0" cy="0"/>
          <a:chOff x="0" y="0"/>
          <a:chExt cx="0" cy="0"/>
        </a:xfrm>
      </p:grpSpPr>
      <p:sp>
        <p:nvSpPr>
          <p:cNvPr id="3896" name="Google Shape;3896;g2e98afecb7e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7" name="Google Shape;3897;g2e98afecb7e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3"/>
        <p:cNvGrpSpPr/>
        <p:nvPr/>
      </p:nvGrpSpPr>
      <p:grpSpPr>
        <a:xfrm>
          <a:off x="0" y="0"/>
          <a:ext cx="0" cy="0"/>
          <a:chOff x="0" y="0"/>
          <a:chExt cx="0" cy="0"/>
        </a:xfrm>
      </p:grpSpPr>
      <p:sp>
        <p:nvSpPr>
          <p:cNvPr id="3914" name="Google Shape;3914;g2e98afecb7e_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5" name="Google Shape;3915;g2e98afecb7e_8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2e98afecb7e_8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2" name="Google Shape;3932;g2e98afecb7e_8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2"/>
        <p:cNvGrpSpPr/>
        <p:nvPr/>
      </p:nvGrpSpPr>
      <p:grpSpPr>
        <a:xfrm>
          <a:off x="0" y="0"/>
          <a:ext cx="0" cy="0"/>
          <a:chOff x="0" y="0"/>
          <a:chExt cx="0" cy="0"/>
        </a:xfrm>
      </p:grpSpPr>
      <p:sp>
        <p:nvSpPr>
          <p:cNvPr id="3293" name="Google Shape;3293;g2e8d85bb74f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4" name="Google Shape;3294;g2e8d85bb74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6"/>
        <p:cNvGrpSpPr/>
        <p:nvPr/>
      </p:nvGrpSpPr>
      <p:grpSpPr>
        <a:xfrm>
          <a:off x="0" y="0"/>
          <a:ext cx="0" cy="0"/>
          <a:chOff x="0" y="0"/>
          <a:chExt cx="0" cy="0"/>
        </a:xfrm>
      </p:grpSpPr>
      <p:sp>
        <p:nvSpPr>
          <p:cNvPr id="3937" name="Google Shape;3937;g2e98afecb7e_8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8" name="Google Shape;3938;g2e98afecb7e_8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2"/>
        <p:cNvGrpSpPr/>
        <p:nvPr/>
      </p:nvGrpSpPr>
      <p:grpSpPr>
        <a:xfrm>
          <a:off x="0" y="0"/>
          <a:ext cx="0" cy="0"/>
          <a:chOff x="0" y="0"/>
          <a:chExt cx="0" cy="0"/>
        </a:xfrm>
      </p:grpSpPr>
      <p:sp>
        <p:nvSpPr>
          <p:cNvPr id="3953" name="Google Shape;3953;g2e98afecb7e_8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4" name="Google Shape;3954;g2e98afecb7e_8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4"/>
        <p:cNvGrpSpPr/>
        <p:nvPr/>
      </p:nvGrpSpPr>
      <p:grpSpPr>
        <a:xfrm>
          <a:off x="0" y="0"/>
          <a:ext cx="0" cy="0"/>
          <a:chOff x="0" y="0"/>
          <a:chExt cx="0" cy="0"/>
        </a:xfrm>
      </p:grpSpPr>
      <p:sp>
        <p:nvSpPr>
          <p:cNvPr id="3965" name="Google Shape;3965;g2e98afecb7e_8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6" name="Google Shape;3966;g2e98afecb7e_8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6"/>
        <p:cNvGrpSpPr/>
        <p:nvPr/>
      </p:nvGrpSpPr>
      <p:grpSpPr>
        <a:xfrm>
          <a:off x="0" y="0"/>
          <a:ext cx="0" cy="0"/>
          <a:chOff x="0" y="0"/>
          <a:chExt cx="0" cy="0"/>
        </a:xfrm>
      </p:grpSpPr>
      <p:sp>
        <p:nvSpPr>
          <p:cNvPr id="3977" name="Google Shape;3977;g2e98afecb7e_8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8" name="Google Shape;3978;g2e98afecb7e_8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2"/>
        <p:cNvGrpSpPr/>
        <p:nvPr/>
      </p:nvGrpSpPr>
      <p:grpSpPr>
        <a:xfrm>
          <a:off x="0" y="0"/>
          <a:ext cx="0" cy="0"/>
          <a:chOff x="0" y="0"/>
          <a:chExt cx="0" cy="0"/>
        </a:xfrm>
      </p:grpSpPr>
      <p:sp>
        <p:nvSpPr>
          <p:cNvPr id="3983" name="Google Shape;3983;g2e98afecb7e_8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4" name="Google Shape;3984;g2e98afecb7e_8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g2e98afecb7e_8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7" name="Google Shape;3997;g2e98afecb7e_8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7"/>
        <p:cNvGrpSpPr/>
        <p:nvPr/>
      </p:nvGrpSpPr>
      <p:grpSpPr>
        <a:xfrm>
          <a:off x="0" y="0"/>
          <a:ext cx="0" cy="0"/>
          <a:chOff x="0" y="0"/>
          <a:chExt cx="0" cy="0"/>
        </a:xfrm>
      </p:grpSpPr>
      <p:sp>
        <p:nvSpPr>
          <p:cNvPr id="4008" name="Google Shape;4008;g2e98afecb7e_8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9" name="Google Shape;4009;g2e98afecb7e_8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2e9b88667d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1" name="Google Shape;4021;g2e9b88667d7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5"/>
        <p:cNvGrpSpPr/>
        <p:nvPr/>
      </p:nvGrpSpPr>
      <p:grpSpPr>
        <a:xfrm>
          <a:off x="0" y="0"/>
          <a:ext cx="0" cy="0"/>
          <a:chOff x="0" y="0"/>
          <a:chExt cx="0" cy="0"/>
        </a:xfrm>
      </p:grpSpPr>
      <p:sp>
        <p:nvSpPr>
          <p:cNvPr id="4026" name="Google Shape;4026;g2e98afecb7e_8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7" name="Google Shape;4027;g2e98afecb7e_8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8"/>
        <p:cNvGrpSpPr/>
        <p:nvPr/>
      </p:nvGrpSpPr>
      <p:grpSpPr>
        <a:xfrm>
          <a:off x="0" y="0"/>
          <a:ext cx="0" cy="0"/>
          <a:chOff x="0" y="0"/>
          <a:chExt cx="0" cy="0"/>
        </a:xfrm>
      </p:grpSpPr>
      <p:sp>
        <p:nvSpPr>
          <p:cNvPr id="4039" name="Google Shape;4039;g2e98afecb7e_8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0" name="Google Shape;4040;g2e98afecb7e_8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1"/>
        <p:cNvGrpSpPr/>
        <p:nvPr/>
      </p:nvGrpSpPr>
      <p:grpSpPr>
        <a:xfrm>
          <a:off x="0" y="0"/>
          <a:ext cx="0" cy="0"/>
          <a:chOff x="0" y="0"/>
          <a:chExt cx="0" cy="0"/>
        </a:xfrm>
      </p:grpSpPr>
      <p:sp>
        <p:nvSpPr>
          <p:cNvPr id="3302" name="Google Shape;3302;g2e8d85bb74f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3" name="Google Shape;3303;g2e8d85bb74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2e98afecb7e_8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2" name="Google Shape;4052;g2e98afecb7e_8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2"/>
        <p:cNvGrpSpPr/>
        <p:nvPr/>
      </p:nvGrpSpPr>
      <p:grpSpPr>
        <a:xfrm>
          <a:off x="0" y="0"/>
          <a:ext cx="0" cy="0"/>
          <a:chOff x="0" y="0"/>
          <a:chExt cx="0" cy="0"/>
        </a:xfrm>
      </p:grpSpPr>
      <p:sp>
        <p:nvSpPr>
          <p:cNvPr id="4063" name="Google Shape;4063;g2e9c6a50ea2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4" name="Google Shape;4064;g2e9c6a50ea2_4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2"/>
        <p:cNvGrpSpPr/>
        <p:nvPr/>
      </p:nvGrpSpPr>
      <p:grpSpPr>
        <a:xfrm>
          <a:off x="0" y="0"/>
          <a:ext cx="0" cy="0"/>
          <a:chOff x="0" y="0"/>
          <a:chExt cx="0" cy="0"/>
        </a:xfrm>
      </p:grpSpPr>
      <p:sp>
        <p:nvSpPr>
          <p:cNvPr id="4083" name="Google Shape;4083;g2e9c6a50ea2_4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4" name="Google Shape;4084;g2e9c6a50ea2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9"/>
        <p:cNvGrpSpPr/>
        <p:nvPr/>
      </p:nvGrpSpPr>
      <p:grpSpPr>
        <a:xfrm>
          <a:off x="0" y="0"/>
          <a:ext cx="0" cy="0"/>
          <a:chOff x="0" y="0"/>
          <a:chExt cx="0" cy="0"/>
        </a:xfrm>
      </p:grpSpPr>
      <p:sp>
        <p:nvSpPr>
          <p:cNvPr id="4090" name="Google Shape;4090;g2e8c953cd4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1" name="Google Shape;4091;g2e8c953cd4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5"/>
        <p:cNvGrpSpPr/>
        <p:nvPr/>
      </p:nvGrpSpPr>
      <p:grpSpPr>
        <a:xfrm>
          <a:off x="0" y="0"/>
          <a:ext cx="0" cy="0"/>
          <a:chOff x="0" y="0"/>
          <a:chExt cx="0" cy="0"/>
        </a:xfrm>
      </p:grpSpPr>
      <p:sp>
        <p:nvSpPr>
          <p:cNvPr id="4096" name="Google Shape;4096;g2e9c6a50ea2_4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7" name="Google Shape;4097;g2e9c6a50ea2_4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5"/>
        <p:cNvGrpSpPr/>
        <p:nvPr/>
      </p:nvGrpSpPr>
      <p:grpSpPr>
        <a:xfrm>
          <a:off x="0" y="0"/>
          <a:ext cx="0" cy="0"/>
          <a:chOff x="0" y="0"/>
          <a:chExt cx="0" cy="0"/>
        </a:xfrm>
      </p:grpSpPr>
      <p:sp>
        <p:nvSpPr>
          <p:cNvPr id="4106" name="Google Shape;4106;g2e8c953cd47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7" name="Google Shape;4107;g2e8c953cd47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1"/>
        <p:cNvGrpSpPr/>
        <p:nvPr/>
      </p:nvGrpSpPr>
      <p:grpSpPr>
        <a:xfrm>
          <a:off x="0" y="0"/>
          <a:ext cx="0" cy="0"/>
          <a:chOff x="0" y="0"/>
          <a:chExt cx="0" cy="0"/>
        </a:xfrm>
      </p:grpSpPr>
      <p:sp>
        <p:nvSpPr>
          <p:cNvPr id="4112" name="Google Shape;4112;g2e8c953cd47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3" name="Google Shape;4113;g2e8c953cd47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8"/>
        <p:cNvGrpSpPr/>
        <p:nvPr/>
      </p:nvGrpSpPr>
      <p:grpSpPr>
        <a:xfrm>
          <a:off x="0" y="0"/>
          <a:ext cx="0" cy="0"/>
          <a:chOff x="0" y="0"/>
          <a:chExt cx="0" cy="0"/>
        </a:xfrm>
      </p:grpSpPr>
      <p:sp>
        <p:nvSpPr>
          <p:cNvPr id="4119" name="Google Shape;4119;g2e8c953cd47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0" name="Google Shape;4120;g2e8c953cd47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5"/>
        <p:cNvGrpSpPr/>
        <p:nvPr/>
      </p:nvGrpSpPr>
      <p:grpSpPr>
        <a:xfrm>
          <a:off x="0" y="0"/>
          <a:ext cx="0" cy="0"/>
          <a:chOff x="0" y="0"/>
          <a:chExt cx="0" cy="0"/>
        </a:xfrm>
      </p:grpSpPr>
      <p:sp>
        <p:nvSpPr>
          <p:cNvPr id="4126" name="Google Shape;4126;g2e8c953cd47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7" name="Google Shape;4127;g2e8c953cd4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1"/>
        <p:cNvGrpSpPr/>
        <p:nvPr/>
      </p:nvGrpSpPr>
      <p:grpSpPr>
        <a:xfrm>
          <a:off x="0" y="0"/>
          <a:ext cx="0" cy="0"/>
          <a:chOff x="0" y="0"/>
          <a:chExt cx="0" cy="0"/>
        </a:xfrm>
      </p:grpSpPr>
      <p:sp>
        <p:nvSpPr>
          <p:cNvPr id="4132" name="Google Shape;4132;g2e9c6a50ea2_4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3" name="Google Shape;4133;g2e9c6a50ea2_4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0"/>
        <p:cNvGrpSpPr/>
        <p:nvPr/>
      </p:nvGrpSpPr>
      <p:grpSpPr>
        <a:xfrm>
          <a:off x="0" y="0"/>
          <a:ext cx="0" cy="0"/>
          <a:chOff x="0" y="0"/>
          <a:chExt cx="0" cy="0"/>
        </a:xfrm>
      </p:grpSpPr>
      <p:sp>
        <p:nvSpPr>
          <p:cNvPr id="3311" name="Google Shape;3311;g2e9b88667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2" name="Google Shape;3312;g2e9b88667d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e98afecb7e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e98afecb7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4"/>
        <p:cNvGrpSpPr/>
        <p:nvPr/>
      </p:nvGrpSpPr>
      <p:grpSpPr>
        <a:xfrm>
          <a:off x="0" y="0"/>
          <a:ext cx="0" cy="0"/>
          <a:chOff x="0" y="0"/>
          <a:chExt cx="0" cy="0"/>
        </a:xfrm>
      </p:grpSpPr>
      <p:sp>
        <p:nvSpPr>
          <p:cNvPr id="4155" name="Google Shape;4155;g2e98afecb7e_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6" name="Google Shape;4156;g2e98afecb7e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9"/>
        <p:cNvGrpSpPr/>
        <p:nvPr/>
      </p:nvGrpSpPr>
      <p:grpSpPr>
        <a:xfrm>
          <a:off x="0" y="0"/>
          <a:ext cx="0" cy="0"/>
          <a:chOff x="0" y="0"/>
          <a:chExt cx="0" cy="0"/>
        </a:xfrm>
      </p:grpSpPr>
      <p:sp>
        <p:nvSpPr>
          <p:cNvPr id="4160" name="Google Shape;4160;g2e98afecb7e_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1" name="Google Shape;4161;g2e98afecb7e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4"/>
        <p:cNvGrpSpPr/>
        <p:nvPr/>
      </p:nvGrpSpPr>
      <p:grpSpPr>
        <a:xfrm>
          <a:off x="0" y="0"/>
          <a:ext cx="0" cy="0"/>
          <a:chOff x="0" y="0"/>
          <a:chExt cx="0" cy="0"/>
        </a:xfrm>
      </p:grpSpPr>
      <p:sp>
        <p:nvSpPr>
          <p:cNvPr id="4165" name="Google Shape;4165;g2e9f53d0dfe_1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6" name="Google Shape;4166;g2e9f53d0dfe_1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0"/>
        <p:cNvGrpSpPr/>
        <p:nvPr/>
      </p:nvGrpSpPr>
      <p:grpSpPr>
        <a:xfrm>
          <a:off x="0" y="0"/>
          <a:ext cx="0" cy="0"/>
          <a:chOff x="0" y="0"/>
          <a:chExt cx="0" cy="0"/>
        </a:xfrm>
      </p:grpSpPr>
      <p:sp>
        <p:nvSpPr>
          <p:cNvPr id="4171" name="Google Shape;4171;g2e98afecb7e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2" name="Google Shape;4172;g2e98afecb7e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5"/>
        <p:cNvGrpSpPr/>
        <p:nvPr/>
      </p:nvGrpSpPr>
      <p:grpSpPr>
        <a:xfrm>
          <a:off x="0" y="0"/>
          <a:ext cx="0" cy="0"/>
          <a:chOff x="0" y="0"/>
          <a:chExt cx="0" cy="0"/>
        </a:xfrm>
      </p:grpSpPr>
      <p:sp>
        <p:nvSpPr>
          <p:cNvPr id="4176" name="Google Shape;4176;g2e98afecb7e_6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7" name="Google Shape;4177;g2e98afecb7e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0"/>
        <p:cNvGrpSpPr/>
        <p:nvPr/>
      </p:nvGrpSpPr>
      <p:grpSpPr>
        <a:xfrm>
          <a:off x="0" y="0"/>
          <a:ext cx="0" cy="0"/>
          <a:chOff x="0" y="0"/>
          <a:chExt cx="0" cy="0"/>
        </a:xfrm>
      </p:grpSpPr>
      <p:sp>
        <p:nvSpPr>
          <p:cNvPr id="4181" name="Google Shape;4181;g2e98afecb7e_6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2" name="Google Shape;4182;g2e98afecb7e_6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5"/>
        <p:cNvGrpSpPr/>
        <p:nvPr/>
      </p:nvGrpSpPr>
      <p:grpSpPr>
        <a:xfrm>
          <a:off x="0" y="0"/>
          <a:ext cx="0" cy="0"/>
          <a:chOff x="0" y="0"/>
          <a:chExt cx="0" cy="0"/>
        </a:xfrm>
      </p:grpSpPr>
      <p:sp>
        <p:nvSpPr>
          <p:cNvPr id="4186" name="Google Shape;4186;g2e98afecb7e_6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7" name="Google Shape;4187;g2e98afecb7e_6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2e98afecb7e_6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2e98afecb7e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g2e9f53d0dfe_1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7" name="Google Shape;4197;g2e9f53d0dfe_1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2e99d4afc8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3" name="Google Shape;3333;g2e99d4afc8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3"/>
        <p:cNvGrpSpPr/>
        <p:nvPr/>
      </p:nvGrpSpPr>
      <p:grpSpPr>
        <a:xfrm>
          <a:off x="0" y="0"/>
          <a:ext cx="0" cy="0"/>
          <a:chOff x="0" y="0"/>
          <a:chExt cx="0" cy="0"/>
        </a:xfrm>
      </p:grpSpPr>
      <p:sp>
        <p:nvSpPr>
          <p:cNvPr id="4214" name="Google Shape;4214;g2e9f53d0dfe_9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5" name="Google Shape;4215;g2e9f53d0dfe_9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0"/>
        <p:cNvGrpSpPr/>
        <p:nvPr/>
      </p:nvGrpSpPr>
      <p:grpSpPr>
        <a:xfrm>
          <a:off x="0" y="0"/>
          <a:ext cx="0" cy="0"/>
          <a:chOff x="0" y="0"/>
          <a:chExt cx="0" cy="0"/>
        </a:xfrm>
      </p:grpSpPr>
      <p:sp>
        <p:nvSpPr>
          <p:cNvPr id="4221" name="Google Shape;4221;g21559fe2f4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2" name="Google Shape;4222;g21559fe2f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6"/>
        <p:cNvGrpSpPr/>
        <p:nvPr/>
      </p:nvGrpSpPr>
      <p:grpSpPr>
        <a:xfrm>
          <a:off x="0" y="0"/>
          <a:ext cx="0" cy="0"/>
          <a:chOff x="0" y="0"/>
          <a:chExt cx="0" cy="0"/>
        </a:xfrm>
      </p:grpSpPr>
      <p:sp>
        <p:nvSpPr>
          <p:cNvPr id="4227" name="Google Shape;4227;g2e9f53d0dfe_9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8" name="Google Shape;4228;g2e9f53d0dfe_9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3"/>
        <p:cNvGrpSpPr/>
        <p:nvPr/>
      </p:nvGrpSpPr>
      <p:grpSpPr>
        <a:xfrm>
          <a:off x="0" y="0"/>
          <a:ext cx="0" cy="0"/>
          <a:chOff x="0" y="0"/>
          <a:chExt cx="0" cy="0"/>
        </a:xfrm>
      </p:grpSpPr>
      <p:sp>
        <p:nvSpPr>
          <p:cNvPr id="4234" name="Google Shape;4234;g2e91576ef2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5" name="Google Shape;4235;g2e91576ef2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0"/>
        <p:cNvGrpSpPr/>
        <p:nvPr/>
      </p:nvGrpSpPr>
      <p:grpSpPr>
        <a:xfrm>
          <a:off x="0" y="0"/>
          <a:ext cx="0" cy="0"/>
          <a:chOff x="0" y="0"/>
          <a:chExt cx="0" cy="0"/>
        </a:xfrm>
      </p:grpSpPr>
      <p:sp>
        <p:nvSpPr>
          <p:cNvPr id="4241" name="Google Shape;4241;g2e91576ef2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2" name="Google Shape;4242;g2e91576ef2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6"/>
        <p:cNvGrpSpPr/>
        <p:nvPr/>
      </p:nvGrpSpPr>
      <p:grpSpPr>
        <a:xfrm>
          <a:off x="0" y="0"/>
          <a:ext cx="0" cy="0"/>
          <a:chOff x="0" y="0"/>
          <a:chExt cx="0" cy="0"/>
        </a:xfrm>
      </p:grpSpPr>
      <p:sp>
        <p:nvSpPr>
          <p:cNvPr id="4247" name="Google Shape;4247;g2e91576ef2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8" name="Google Shape;4248;g2e91576ef2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2"/>
        <p:cNvGrpSpPr/>
        <p:nvPr/>
      </p:nvGrpSpPr>
      <p:grpSpPr>
        <a:xfrm>
          <a:off x="0" y="0"/>
          <a:ext cx="0" cy="0"/>
          <a:chOff x="0" y="0"/>
          <a:chExt cx="0" cy="0"/>
        </a:xfrm>
      </p:grpSpPr>
      <p:sp>
        <p:nvSpPr>
          <p:cNvPr id="4253" name="Google Shape;4253;g2e91576ef2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4" name="Google Shape;4254;g2e91576ef2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8"/>
        <p:cNvGrpSpPr/>
        <p:nvPr/>
      </p:nvGrpSpPr>
      <p:grpSpPr>
        <a:xfrm>
          <a:off x="0" y="0"/>
          <a:ext cx="0" cy="0"/>
          <a:chOff x="0" y="0"/>
          <a:chExt cx="0" cy="0"/>
        </a:xfrm>
      </p:grpSpPr>
      <p:sp>
        <p:nvSpPr>
          <p:cNvPr id="4259" name="Google Shape;4259;g2e91576ef2e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0" name="Google Shape;4260;g2e91576ef2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4"/>
        <p:cNvGrpSpPr/>
        <p:nvPr/>
      </p:nvGrpSpPr>
      <p:grpSpPr>
        <a:xfrm>
          <a:off x="0" y="0"/>
          <a:ext cx="0" cy="0"/>
          <a:chOff x="0" y="0"/>
          <a:chExt cx="0" cy="0"/>
        </a:xfrm>
      </p:grpSpPr>
      <p:sp>
        <p:nvSpPr>
          <p:cNvPr id="4265" name="Google Shape;4265;g2e98afe5361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6" name="Google Shape;4266;g2e98afe536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9"/>
        <p:cNvGrpSpPr/>
        <p:nvPr/>
      </p:nvGrpSpPr>
      <p:grpSpPr>
        <a:xfrm>
          <a:off x="0" y="0"/>
          <a:ext cx="0" cy="0"/>
          <a:chOff x="0" y="0"/>
          <a:chExt cx="0" cy="0"/>
        </a:xfrm>
      </p:grpSpPr>
      <p:sp>
        <p:nvSpPr>
          <p:cNvPr id="4270" name="Google Shape;4270;g2e98afe5361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1" name="Google Shape;4271;g2e98afe5361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6.xml"/><Relationship Id="rId4" Type="http://schemas.openxmlformats.org/officeDocument/2006/relationships/hyperlink" Target="http://bit.ly/2TtBDfr" TargetMode="Externa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7.xml"/><Relationship Id="rId4" Type="http://schemas.openxmlformats.org/officeDocument/2006/relationships/hyperlink" Target="http://bit.ly/2TtBDfr" TargetMode="Externa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1503"/>
        <p:cNvGrpSpPr/>
        <p:nvPr/>
      </p:nvGrpSpPr>
      <p:grpSpPr>
        <a:xfrm>
          <a:off x="0" y="0"/>
          <a:ext cx="0" cy="0"/>
          <a:chOff x="0" y="0"/>
          <a:chExt cx="0" cy="0"/>
        </a:xfrm>
      </p:grpSpPr>
      <p:sp>
        <p:nvSpPr>
          <p:cNvPr id="1504" name="Google Shape;1504;p10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505" name="Google Shape;1505;p104"/>
          <p:cNvGrpSpPr/>
          <p:nvPr/>
        </p:nvGrpSpPr>
        <p:grpSpPr>
          <a:xfrm rot="5400000">
            <a:off x="7655400" y="334065"/>
            <a:ext cx="1692790" cy="894745"/>
            <a:chOff x="2707225" y="4374490"/>
            <a:chExt cx="1692790" cy="894745"/>
          </a:xfrm>
        </p:grpSpPr>
        <p:grpSp>
          <p:nvGrpSpPr>
            <p:cNvPr id="1506" name="Google Shape;1506;p104"/>
            <p:cNvGrpSpPr/>
            <p:nvPr/>
          </p:nvGrpSpPr>
          <p:grpSpPr>
            <a:xfrm>
              <a:off x="3433055" y="4374490"/>
              <a:ext cx="966960" cy="459000"/>
              <a:chOff x="6589930" y="867565"/>
              <a:chExt cx="966960" cy="459000"/>
            </a:xfrm>
          </p:grpSpPr>
          <p:sp>
            <p:nvSpPr>
              <p:cNvPr id="1507" name="Google Shape;1507;p104"/>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08" name="Google Shape;1508;p104"/>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09" name="Google Shape;1509;p104"/>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10" name="Google Shape;1510;p104"/>
            <p:cNvGrpSpPr/>
            <p:nvPr/>
          </p:nvGrpSpPr>
          <p:grpSpPr>
            <a:xfrm rot="5400000">
              <a:off x="2530105" y="4603595"/>
              <a:ext cx="842760" cy="488520"/>
              <a:chOff x="-3206295" y="2859120"/>
              <a:chExt cx="842760" cy="488520"/>
            </a:xfrm>
          </p:grpSpPr>
          <p:sp>
            <p:nvSpPr>
              <p:cNvPr id="1511" name="Google Shape;1511;p10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12" name="Google Shape;1512;p10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only 2">
  <p:cSld name="BLANK_1_1_1_1_1_1_1_1">
    <p:spTree>
      <p:nvGrpSpPr>
        <p:cNvPr id="1" name="Shape 1513"/>
        <p:cNvGrpSpPr/>
        <p:nvPr/>
      </p:nvGrpSpPr>
      <p:grpSpPr>
        <a:xfrm>
          <a:off x="0" y="0"/>
          <a:ext cx="0" cy="0"/>
          <a:chOff x="0" y="0"/>
          <a:chExt cx="0" cy="0"/>
        </a:xfrm>
      </p:grpSpPr>
      <p:sp>
        <p:nvSpPr>
          <p:cNvPr id="1514" name="Google Shape;1514;p10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515" name="Google Shape;1515;p105"/>
          <p:cNvGrpSpPr/>
          <p:nvPr/>
        </p:nvGrpSpPr>
        <p:grpSpPr>
          <a:xfrm>
            <a:off x="-136420" y="-87137"/>
            <a:ext cx="1699270" cy="5014077"/>
            <a:chOff x="-136420" y="-87137"/>
            <a:chExt cx="1699270" cy="5014077"/>
          </a:xfrm>
        </p:grpSpPr>
        <p:grpSp>
          <p:nvGrpSpPr>
            <p:cNvPr id="1516" name="Google Shape;1516;p105"/>
            <p:cNvGrpSpPr/>
            <p:nvPr/>
          </p:nvGrpSpPr>
          <p:grpSpPr>
            <a:xfrm rot="5400000" flipH="1">
              <a:off x="-101685" y="89983"/>
              <a:ext cx="842760" cy="488520"/>
              <a:chOff x="-3206295" y="2859120"/>
              <a:chExt cx="842760" cy="488520"/>
            </a:xfrm>
          </p:grpSpPr>
          <p:sp>
            <p:nvSpPr>
              <p:cNvPr id="1517" name="Google Shape;1517;p105"/>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18" name="Google Shape;1518;p105"/>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19" name="Google Shape;1519;p105"/>
            <p:cNvGrpSpPr/>
            <p:nvPr/>
          </p:nvGrpSpPr>
          <p:grpSpPr>
            <a:xfrm>
              <a:off x="-136420" y="4527340"/>
              <a:ext cx="1699270" cy="399600"/>
              <a:chOff x="-136420" y="4527340"/>
              <a:chExt cx="1699270" cy="399600"/>
            </a:xfrm>
          </p:grpSpPr>
          <p:grpSp>
            <p:nvGrpSpPr>
              <p:cNvPr id="1520" name="Google Shape;1520;p105"/>
              <p:cNvGrpSpPr/>
              <p:nvPr/>
            </p:nvGrpSpPr>
            <p:grpSpPr>
              <a:xfrm>
                <a:off x="576810" y="4638750"/>
                <a:ext cx="986040" cy="273600"/>
                <a:chOff x="-1484415" y="2371513"/>
                <a:chExt cx="986040" cy="273600"/>
              </a:xfrm>
            </p:grpSpPr>
            <p:sp>
              <p:nvSpPr>
                <p:cNvPr id="1521" name="Google Shape;1521;p105"/>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2" name="Google Shape;1522;p105"/>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3" name="Google Shape;1523;p105"/>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24" name="Google Shape;1524;p105"/>
              <p:cNvGrpSpPr/>
              <p:nvPr/>
            </p:nvGrpSpPr>
            <p:grpSpPr>
              <a:xfrm>
                <a:off x="-136420" y="4527340"/>
                <a:ext cx="639360" cy="399600"/>
                <a:chOff x="5" y="4213440"/>
                <a:chExt cx="639360" cy="399600"/>
              </a:xfrm>
            </p:grpSpPr>
            <p:sp>
              <p:nvSpPr>
                <p:cNvPr id="1525" name="Google Shape;1525;p105"/>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6" name="Google Shape;1526;p105"/>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1527"/>
        <p:cNvGrpSpPr/>
        <p:nvPr/>
      </p:nvGrpSpPr>
      <p:grpSpPr>
        <a:xfrm>
          <a:off x="0" y="0"/>
          <a:ext cx="0" cy="0"/>
          <a:chOff x="0" y="0"/>
          <a:chExt cx="0" cy="0"/>
        </a:xfrm>
      </p:grpSpPr>
      <p:sp>
        <p:nvSpPr>
          <p:cNvPr id="1528" name="Google Shape;1528;p10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529" name="Google Shape;1529;p106"/>
          <p:cNvSpPr txBox="1">
            <a:spLocks noGrp="1"/>
          </p:cNvSpPr>
          <p:nvPr>
            <p:ph type="subTitle" idx="1"/>
          </p:nvPr>
        </p:nvSpPr>
        <p:spPr>
          <a:xfrm>
            <a:off x="4771947" y="2693825"/>
            <a:ext cx="3172200" cy="156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1530" name="Google Shape;1530;p106"/>
          <p:cNvSpPr txBox="1">
            <a:spLocks noGrp="1"/>
          </p:cNvSpPr>
          <p:nvPr>
            <p:ph type="subTitle" idx="2"/>
          </p:nvPr>
        </p:nvSpPr>
        <p:spPr>
          <a:xfrm>
            <a:off x="1199850" y="2693825"/>
            <a:ext cx="3172200" cy="156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1531" name="Google Shape;1531;p106"/>
          <p:cNvSpPr txBox="1">
            <a:spLocks noGrp="1"/>
          </p:cNvSpPr>
          <p:nvPr>
            <p:ph type="subTitle" idx="3"/>
          </p:nvPr>
        </p:nvSpPr>
        <p:spPr>
          <a:xfrm>
            <a:off x="1199850" y="2276225"/>
            <a:ext cx="31722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532" name="Google Shape;1532;p106"/>
          <p:cNvSpPr txBox="1">
            <a:spLocks noGrp="1"/>
          </p:cNvSpPr>
          <p:nvPr>
            <p:ph type="subTitle" idx="4"/>
          </p:nvPr>
        </p:nvSpPr>
        <p:spPr>
          <a:xfrm>
            <a:off x="4771956" y="2276225"/>
            <a:ext cx="31722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533" name="Google Shape;1533;p106"/>
          <p:cNvGrpSpPr/>
          <p:nvPr/>
        </p:nvGrpSpPr>
        <p:grpSpPr>
          <a:xfrm>
            <a:off x="5" y="7"/>
            <a:ext cx="9069475" cy="4944200"/>
            <a:chOff x="5" y="7"/>
            <a:chExt cx="9069475" cy="4944200"/>
          </a:xfrm>
        </p:grpSpPr>
        <p:grpSp>
          <p:nvGrpSpPr>
            <p:cNvPr id="1534" name="Google Shape;1534;p106"/>
            <p:cNvGrpSpPr/>
            <p:nvPr/>
          </p:nvGrpSpPr>
          <p:grpSpPr>
            <a:xfrm rot="-5400000">
              <a:off x="8185860" y="450187"/>
              <a:ext cx="1333800" cy="433440"/>
              <a:chOff x="-3206295" y="2180880"/>
              <a:chExt cx="1333800" cy="433440"/>
            </a:xfrm>
          </p:grpSpPr>
          <p:sp>
            <p:nvSpPr>
              <p:cNvPr id="1535" name="Google Shape;1535;p10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6" name="Google Shape;1536;p10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37" name="Google Shape;1537;p106"/>
            <p:cNvGrpSpPr/>
            <p:nvPr/>
          </p:nvGrpSpPr>
          <p:grpSpPr>
            <a:xfrm rot="10800000" flipH="1">
              <a:off x="5" y="4722087"/>
              <a:ext cx="877320" cy="222120"/>
              <a:chOff x="-1236015" y="1766520"/>
              <a:chExt cx="877320" cy="222120"/>
            </a:xfrm>
          </p:grpSpPr>
          <p:sp>
            <p:nvSpPr>
              <p:cNvPr id="1538" name="Google Shape;1538;p106"/>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9" name="Google Shape;1539;p106"/>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text 6">
  <p:cSld name="CUSTOM_4_2_1_1_1">
    <p:spTree>
      <p:nvGrpSpPr>
        <p:cNvPr id="1" name="Shape 1540"/>
        <p:cNvGrpSpPr/>
        <p:nvPr/>
      </p:nvGrpSpPr>
      <p:grpSpPr>
        <a:xfrm>
          <a:off x="0" y="0"/>
          <a:ext cx="0" cy="0"/>
          <a:chOff x="0" y="0"/>
          <a:chExt cx="0" cy="0"/>
        </a:xfrm>
      </p:grpSpPr>
      <p:sp>
        <p:nvSpPr>
          <p:cNvPr id="1541" name="Google Shape;1541;p107"/>
          <p:cNvSpPr txBox="1">
            <a:spLocks noGrp="1"/>
          </p:cNvSpPr>
          <p:nvPr>
            <p:ph type="title"/>
          </p:nvPr>
        </p:nvSpPr>
        <p:spPr>
          <a:xfrm>
            <a:off x="2241750" y="1688950"/>
            <a:ext cx="4660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542" name="Google Shape;1542;p107"/>
          <p:cNvSpPr txBox="1">
            <a:spLocks noGrp="1"/>
          </p:cNvSpPr>
          <p:nvPr>
            <p:ph type="body" idx="1"/>
          </p:nvPr>
        </p:nvSpPr>
        <p:spPr>
          <a:xfrm>
            <a:off x="2241750" y="2405750"/>
            <a:ext cx="4660500" cy="10488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Font typeface="Anek Bangla Light"/>
              <a:buChar char="●"/>
              <a:defRPr/>
            </a:lvl1pPr>
            <a:lvl2pPr marL="914400" lvl="1" indent="-304800" algn="l">
              <a:lnSpc>
                <a:spcPct val="100000"/>
              </a:lnSpc>
              <a:spcBef>
                <a:spcPts val="1000"/>
              </a:spcBef>
              <a:spcAft>
                <a:spcPts val="0"/>
              </a:spcAft>
              <a:buSzPts val="1200"/>
              <a:buFont typeface="Mulish Light"/>
              <a:buChar char="○"/>
              <a:defRPr/>
            </a:lvl2pPr>
            <a:lvl3pPr marL="1371600" lvl="2" indent="-304800" algn="l">
              <a:lnSpc>
                <a:spcPct val="115000"/>
              </a:lnSpc>
              <a:spcBef>
                <a:spcPts val="0"/>
              </a:spcBef>
              <a:spcAft>
                <a:spcPts val="0"/>
              </a:spcAft>
              <a:buSzPts val="1200"/>
              <a:buFont typeface="Mulish Light"/>
              <a:buChar char="■"/>
              <a:defRPr/>
            </a:lvl3pPr>
            <a:lvl4pPr marL="1828800" lvl="3" indent="-304800" algn="l">
              <a:lnSpc>
                <a:spcPct val="115000"/>
              </a:lnSpc>
              <a:spcBef>
                <a:spcPts val="0"/>
              </a:spcBef>
              <a:spcAft>
                <a:spcPts val="0"/>
              </a:spcAft>
              <a:buSzPts val="1200"/>
              <a:buFont typeface="Mulish Light"/>
              <a:buChar char="●"/>
              <a:defRPr/>
            </a:lvl4pPr>
            <a:lvl5pPr marL="2286000" lvl="4" indent="-304800" algn="l">
              <a:lnSpc>
                <a:spcPct val="115000"/>
              </a:lnSpc>
              <a:spcBef>
                <a:spcPts val="0"/>
              </a:spcBef>
              <a:spcAft>
                <a:spcPts val="0"/>
              </a:spcAft>
              <a:buSzPts val="1200"/>
              <a:buFont typeface="Mulish Light"/>
              <a:buChar char="○"/>
              <a:defRPr/>
            </a:lvl5pPr>
            <a:lvl6pPr marL="2743200" lvl="5" indent="-304800" algn="l">
              <a:lnSpc>
                <a:spcPct val="115000"/>
              </a:lnSpc>
              <a:spcBef>
                <a:spcPts val="0"/>
              </a:spcBef>
              <a:spcAft>
                <a:spcPts val="0"/>
              </a:spcAft>
              <a:buSzPts val="1200"/>
              <a:buFont typeface="Mulish Light"/>
              <a:buChar char="■"/>
              <a:defRPr/>
            </a:lvl6pPr>
            <a:lvl7pPr marL="3200400" lvl="6" indent="-304800" algn="l">
              <a:lnSpc>
                <a:spcPct val="115000"/>
              </a:lnSpc>
              <a:spcBef>
                <a:spcPts val="0"/>
              </a:spcBef>
              <a:spcAft>
                <a:spcPts val="0"/>
              </a:spcAft>
              <a:buSzPts val="1200"/>
              <a:buFont typeface="Mulish Light"/>
              <a:buChar char="●"/>
              <a:defRPr/>
            </a:lvl7pPr>
            <a:lvl8pPr marL="3657600" lvl="7" indent="-304800" algn="l">
              <a:lnSpc>
                <a:spcPct val="115000"/>
              </a:lnSpc>
              <a:spcBef>
                <a:spcPts val="0"/>
              </a:spcBef>
              <a:spcAft>
                <a:spcPts val="0"/>
              </a:spcAft>
              <a:buSzPts val="1200"/>
              <a:buFont typeface="Mulish Light"/>
              <a:buChar char="○"/>
              <a:defRPr/>
            </a:lvl8pPr>
            <a:lvl9pPr marL="4114800" lvl="8" indent="-304800" algn="l">
              <a:lnSpc>
                <a:spcPct val="115000"/>
              </a:lnSpc>
              <a:spcBef>
                <a:spcPts val="0"/>
              </a:spcBef>
              <a:spcAft>
                <a:spcPts val="0"/>
              </a:spcAft>
              <a:buSzPts val="1200"/>
              <a:buFont typeface="Mulish Light"/>
              <a:buChar char="■"/>
              <a:defRPr/>
            </a:lvl9pPr>
          </a:lstStyle>
          <a:p>
            <a:endParaRPr/>
          </a:p>
        </p:txBody>
      </p:sp>
      <p:grpSp>
        <p:nvGrpSpPr>
          <p:cNvPr id="1543" name="Google Shape;1543;p107"/>
          <p:cNvGrpSpPr/>
          <p:nvPr/>
        </p:nvGrpSpPr>
        <p:grpSpPr>
          <a:xfrm>
            <a:off x="-5" y="355502"/>
            <a:ext cx="9219369" cy="4837846"/>
            <a:chOff x="-5" y="355502"/>
            <a:chExt cx="9219369" cy="4837846"/>
          </a:xfrm>
        </p:grpSpPr>
        <p:grpSp>
          <p:nvGrpSpPr>
            <p:cNvPr id="1544" name="Google Shape;1544;p107"/>
            <p:cNvGrpSpPr/>
            <p:nvPr/>
          </p:nvGrpSpPr>
          <p:grpSpPr>
            <a:xfrm>
              <a:off x="-5" y="355502"/>
              <a:ext cx="3155292" cy="1515282"/>
              <a:chOff x="-5" y="355502"/>
              <a:chExt cx="3155292" cy="1515282"/>
            </a:xfrm>
          </p:grpSpPr>
          <p:grpSp>
            <p:nvGrpSpPr>
              <p:cNvPr id="1545" name="Google Shape;1545;p107"/>
              <p:cNvGrpSpPr/>
              <p:nvPr/>
            </p:nvGrpSpPr>
            <p:grpSpPr>
              <a:xfrm rot="10800000">
                <a:off x="7" y="1032473"/>
                <a:ext cx="682539" cy="838311"/>
                <a:chOff x="3654360" y="2272320"/>
                <a:chExt cx="739800" cy="908640"/>
              </a:xfrm>
            </p:grpSpPr>
            <p:sp>
              <p:nvSpPr>
                <p:cNvPr id="1546" name="Google Shape;1546;p107"/>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47" name="Google Shape;1547;p107"/>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48" name="Google Shape;1548;p107"/>
              <p:cNvGrpSpPr/>
              <p:nvPr/>
            </p:nvGrpSpPr>
            <p:grpSpPr>
              <a:xfrm rot="10800000" flipH="1">
                <a:off x="-5" y="355502"/>
                <a:ext cx="3155292" cy="602495"/>
                <a:chOff x="3240000" y="688320"/>
                <a:chExt cx="3420000" cy="653040"/>
              </a:xfrm>
            </p:grpSpPr>
            <p:sp>
              <p:nvSpPr>
                <p:cNvPr id="1549" name="Google Shape;1549;p107"/>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50" name="Google Shape;1550;p107"/>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551" name="Google Shape;1551;p107"/>
            <p:cNvGrpSpPr/>
            <p:nvPr/>
          </p:nvGrpSpPr>
          <p:grpSpPr>
            <a:xfrm>
              <a:off x="7540684" y="2479781"/>
              <a:ext cx="1678680" cy="2713567"/>
              <a:chOff x="7540684" y="2479782"/>
              <a:chExt cx="1678680" cy="2713567"/>
            </a:xfrm>
          </p:grpSpPr>
          <p:grpSp>
            <p:nvGrpSpPr>
              <p:cNvPr id="1552" name="Google Shape;1552;p107"/>
              <p:cNvGrpSpPr/>
              <p:nvPr/>
            </p:nvGrpSpPr>
            <p:grpSpPr>
              <a:xfrm>
                <a:off x="7540684" y="4158484"/>
                <a:ext cx="1678680" cy="754560"/>
                <a:chOff x="-3551175" y="1354680"/>
                <a:chExt cx="1678680" cy="754560"/>
              </a:xfrm>
            </p:grpSpPr>
            <p:sp>
              <p:nvSpPr>
                <p:cNvPr id="1553" name="Google Shape;1553;p10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54" name="Google Shape;1554;p10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55" name="Google Shape;1555;p107"/>
              <p:cNvGrpSpPr/>
              <p:nvPr/>
            </p:nvGrpSpPr>
            <p:grpSpPr>
              <a:xfrm>
                <a:off x="7769739" y="4759909"/>
                <a:ext cx="1333800" cy="433440"/>
                <a:chOff x="-3206295" y="2180880"/>
                <a:chExt cx="1333800" cy="433440"/>
              </a:xfrm>
            </p:grpSpPr>
            <p:sp>
              <p:nvSpPr>
                <p:cNvPr id="1556" name="Google Shape;1556;p10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57" name="Google Shape;1557;p10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58" name="Google Shape;1558;p107"/>
              <p:cNvGrpSpPr/>
              <p:nvPr/>
            </p:nvGrpSpPr>
            <p:grpSpPr>
              <a:xfrm rot="-5400000">
                <a:off x="7968713" y="2941842"/>
                <a:ext cx="1678680" cy="754560"/>
                <a:chOff x="-3551175" y="1354680"/>
                <a:chExt cx="1678680" cy="754560"/>
              </a:xfrm>
            </p:grpSpPr>
            <p:sp>
              <p:nvSpPr>
                <p:cNvPr id="1559" name="Google Shape;1559;p10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60" name="Google Shape;1560;p10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61"/>
        <p:cNvGrpSpPr/>
        <p:nvPr/>
      </p:nvGrpSpPr>
      <p:grpSpPr>
        <a:xfrm>
          <a:off x="0" y="0"/>
          <a:ext cx="0" cy="0"/>
          <a:chOff x="0" y="0"/>
          <a:chExt cx="0" cy="0"/>
        </a:xfrm>
      </p:grpSpPr>
      <p:sp>
        <p:nvSpPr>
          <p:cNvPr id="1562" name="Google Shape;1562;p10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563" name="Google Shape;1563;p108"/>
          <p:cNvSpPr txBox="1">
            <a:spLocks noGrp="1"/>
          </p:cNvSpPr>
          <p:nvPr>
            <p:ph type="subTitle" idx="1"/>
          </p:nvPr>
        </p:nvSpPr>
        <p:spPr>
          <a:xfrm>
            <a:off x="2648963" y="3432788"/>
            <a:ext cx="25056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64" name="Google Shape;1564;p108"/>
          <p:cNvSpPr txBox="1">
            <a:spLocks noGrp="1"/>
          </p:cNvSpPr>
          <p:nvPr>
            <p:ph type="subTitle" idx="2"/>
          </p:nvPr>
        </p:nvSpPr>
        <p:spPr>
          <a:xfrm>
            <a:off x="2649188" y="1851436"/>
            <a:ext cx="25056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65" name="Google Shape;1565;p108"/>
          <p:cNvSpPr txBox="1">
            <a:spLocks noGrp="1"/>
          </p:cNvSpPr>
          <p:nvPr>
            <p:ph type="subTitle" idx="3"/>
          </p:nvPr>
        </p:nvSpPr>
        <p:spPr>
          <a:xfrm>
            <a:off x="2648963" y="3025463"/>
            <a:ext cx="25056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566" name="Google Shape;1566;p108"/>
          <p:cNvSpPr txBox="1">
            <a:spLocks noGrp="1"/>
          </p:cNvSpPr>
          <p:nvPr>
            <p:ph type="subTitle" idx="4"/>
          </p:nvPr>
        </p:nvSpPr>
        <p:spPr>
          <a:xfrm>
            <a:off x="2648963" y="1444125"/>
            <a:ext cx="25056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567" name="Google Shape;1567;p108"/>
          <p:cNvGrpSpPr/>
          <p:nvPr/>
        </p:nvGrpSpPr>
        <p:grpSpPr>
          <a:xfrm rot="10800000" flipH="1">
            <a:off x="7717759" y="3616931"/>
            <a:ext cx="689298" cy="416437"/>
            <a:chOff x="3344400" y="4501440"/>
            <a:chExt cx="746640" cy="451080"/>
          </a:xfrm>
        </p:grpSpPr>
        <p:sp>
          <p:nvSpPr>
            <p:cNvPr id="1568" name="Google Shape;1568;p108"/>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69" name="Google Shape;1569;p108"/>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70" name="Google Shape;1570;p108"/>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71" name="Google Shape;1571;p108"/>
          <p:cNvGrpSpPr/>
          <p:nvPr/>
        </p:nvGrpSpPr>
        <p:grpSpPr>
          <a:xfrm rot="10800000" flipH="1">
            <a:off x="7641543" y="3993993"/>
            <a:ext cx="1678680" cy="754560"/>
            <a:chOff x="-3551175" y="1354680"/>
            <a:chExt cx="1678680" cy="754560"/>
          </a:xfrm>
        </p:grpSpPr>
        <p:sp>
          <p:nvSpPr>
            <p:cNvPr id="1572" name="Google Shape;1572;p108"/>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73" name="Google Shape;1573;p108"/>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574"/>
        <p:cNvGrpSpPr/>
        <p:nvPr/>
      </p:nvGrpSpPr>
      <p:grpSpPr>
        <a:xfrm>
          <a:off x="0" y="0"/>
          <a:ext cx="0" cy="0"/>
          <a:chOff x="0" y="0"/>
          <a:chExt cx="0" cy="0"/>
        </a:xfrm>
      </p:grpSpPr>
      <p:sp>
        <p:nvSpPr>
          <p:cNvPr id="1575" name="Google Shape;1575;p109"/>
          <p:cNvSpPr txBox="1">
            <a:spLocks noGrp="1"/>
          </p:cNvSpPr>
          <p:nvPr>
            <p:ph type="title"/>
          </p:nvPr>
        </p:nvSpPr>
        <p:spPr>
          <a:xfrm>
            <a:off x="3982675" y="614600"/>
            <a:ext cx="4448100" cy="1058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576" name="Google Shape;1576;p109"/>
          <p:cNvSpPr txBox="1">
            <a:spLocks noGrp="1"/>
          </p:cNvSpPr>
          <p:nvPr>
            <p:ph type="subTitle" idx="1"/>
          </p:nvPr>
        </p:nvSpPr>
        <p:spPr>
          <a:xfrm>
            <a:off x="3982625" y="1634550"/>
            <a:ext cx="4448100" cy="986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7" name="Google Shape;1577;p109"/>
          <p:cNvSpPr txBox="1"/>
          <p:nvPr/>
        </p:nvSpPr>
        <p:spPr>
          <a:xfrm>
            <a:off x="4618725" y="3450575"/>
            <a:ext cx="3812400" cy="79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Kantumruy Pro"/>
                <a:ea typeface="Kantumruy Pro"/>
                <a:cs typeface="Kantumruy Pro"/>
                <a:sym typeface="Kantumruy Pro"/>
              </a:rPr>
              <a:t>CREDITS:</a:t>
            </a:r>
            <a:r>
              <a:rPr lang="en" sz="1200" b="0" i="0" u="none" strike="noStrike" cap="none">
                <a:solidFill>
                  <a:schemeClr val="dk1"/>
                </a:solidFill>
                <a:latin typeface="Kantumruy Pro"/>
                <a:ea typeface="Kantumruy Pro"/>
                <a:cs typeface="Kantumruy Pro"/>
                <a:sym typeface="Kantumruy Pro"/>
              </a:rPr>
              <a:t> This presentation template was created by </a:t>
            </a:r>
            <a:r>
              <a:rPr lang="en" sz="1200" b="1" i="0" u="sng" strike="noStrike" cap="none">
                <a:solidFill>
                  <a:schemeClr val="dk1"/>
                </a:solidFill>
                <a:latin typeface="Kantumruy Pro"/>
                <a:ea typeface="Kantumruy Pro"/>
                <a:cs typeface="Kantumruy Pro"/>
                <a:sym typeface="Kantumruy Pro"/>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Kantumruy Pro"/>
                <a:ea typeface="Kantumruy Pro"/>
                <a:cs typeface="Kantumruy Pro"/>
                <a:sym typeface="Kantumruy Pro"/>
              </a:rPr>
              <a:t>, and includes icons by </a:t>
            </a:r>
            <a:r>
              <a:rPr lang="en" sz="1200" b="1" i="0" u="sng" strike="noStrike" cap="none">
                <a:solidFill>
                  <a:schemeClr val="dk1"/>
                </a:solidFill>
                <a:latin typeface="Kantumruy Pro"/>
                <a:ea typeface="Kantumruy Pro"/>
                <a:cs typeface="Kantumruy Pro"/>
                <a:sym typeface="Kantumruy Pro"/>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Kantumruy Pro"/>
                <a:ea typeface="Kantumruy Pro"/>
                <a:cs typeface="Kantumruy Pro"/>
                <a:sym typeface="Kantumruy Pro"/>
              </a:rPr>
              <a:t>, and infographics &amp; images by </a:t>
            </a:r>
            <a:r>
              <a:rPr lang="en" sz="1200" b="1" i="0" u="sng" strike="noStrike" cap="none">
                <a:solidFill>
                  <a:schemeClr val="dk1"/>
                </a:solidFill>
                <a:latin typeface="Kantumruy Pro"/>
                <a:ea typeface="Kantumruy Pro"/>
                <a:cs typeface="Kantumruy Pro"/>
                <a:sym typeface="Kantumruy Pro"/>
                <a:hlinkClick r:id="rId4">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Kantumruy Pro"/>
                <a:ea typeface="Kantumruy Pro"/>
                <a:cs typeface="Kantumruy Pro"/>
                <a:sym typeface="Kantumruy Pro"/>
              </a:rPr>
              <a:t> </a:t>
            </a:r>
            <a:endParaRPr sz="1200" b="1" i="0" u="sng" strike="noStrike" cap="none">
              <a:solidFill>
                <a:schemeClr val="dk1"/>
              </a:solidFill>
              <a:latin typeface="Kantumruy Pro"/>
              <a:ea typeface="Kantumruy Pro"/>
              <a:cs typeface="Kantumruy Pro"/>
              <a:sym typeface="Kantumruy Pro"/>
            </a:endParaRPr>
          </a:p>
        </p:txBody>
      </p:sp>
      <p:grpSp>
        <p:nvGrpSpPr>
          <p:cNvPr id="1578" name="Google Shape;1578;p109"/>
          <p:cNvGrpSpPr/>
          <p:nvPr/>
        </p:nvGrpSpPr>
        <p:grpSpPr>
          <a:xfrm rot="10800000">
            <a:off x="552630" y="1311735"/>
            <a:ext cx="451080" cy="746640"/>
            <a:chOff x="411905" y="4081860"/>
            <a:chExt cx="451080" cy="746640"/>
          </a:xfrm>
        </p:grpSpPr>
        <p:sp>
          <p:nvSpPr>
            <p:cNvPr id="1579" name="Google Shape;1579;p109"/>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80" name="Google Shape;1580;p109"/>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81" name="Google Shape;1581;p109"/>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82" name="Google Shape;1582;p109"/>
          <p:cNvGrpSpPr/>
          <p:nvPr/>
        </p:nvGrpSpPr>
        <p:grpSpPr>
          <a:xfrm rot="10800000">
            <a:off x="-824725" y="109768"/>
            <a:ext cx="1678680" cy="754560"/>
            <a:chOff x="-3551175" y="1354680"/>
            <a:chExt cx="1678680" cy="754560"/>
          </a:xfrm>
        </p:grpSpPr>
        <p:sp>
          <p:nvSpPr>
            <p:cNvPr id="1583" name="Google Shape;1583;p10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84" name="Google Shape;1584;p10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1585"/>
        <p:cNvGrpSpPr/>
        <p:nvPr/>
      </p:nvGrpSpPr>
      <p:grpSpPr>
        <a:xfrm>
          <a:off x="0" y="0"/>
          <a:ext cx="0" cy="0"/>
          <a:chOff x="0" y="0"/>
          <a:chExt cx="0" cy="0"/>
        </a:xfrm>
      </p:grpSpPr>
      <p:sp>
        <p:nvSpPr>
          <p:cNvPr id="1586" name="Google Shape;1586;p1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587" name="Google Shape;1587;p110"/>
          <p:cNvSpPr txBox="1">
            <a:spLocks noGrp="1"/>
          </p:cNvSpPr>
          <p:nvPr>
            <p:ph type="body" idx="1"/>
          </p:nvPr>
        </p:nvSpPr>
        <p:spPr>
          <a:xfrm>
            <a:off x="720000" y="1215750"/>
            <a:ext cx="7704000" cy="1277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Anek Bangla Light"/>
              <a:buChar char="●"/>
              <a:defRPr/>
            </a:lvl1pPr>
            <a:lvl2pPr marL="914400" lvl="1" indent="-304800" algn="l">
              <a:lnSpc>
                <a:spcPct val="100000"/>
              </a:lnSpc>
              <a:spcBef>
                <a:spcPts val="1000"/>
              </a:spcBef>
              <a:spcAft>
                <a:spcPts val="0"/>
              </a:spcAft>
              <a:buSzPts val="1200"/>
              <a:buFont typeface="Mulish Light"/>
              <a:buChar char="○"/>
              <a:defRPr/>
            </a:lvl2pPr>
            <a:lvl3pPr marL="1371600" lvl="2" indent="-304800" algn="l">
              <a:lnSpc>
                <a:spcPct val="115000"/>
              </a:lnSpc>
              <a:spcBef>
                <a:spcPts val="0"/>
              </a:spcBef>
              <a:spcAft>
                <a:spcPts val="0"/>
              </a:spcAft>
              <a:buSzPts val="1200"/>
              <a:buFont typeface="Mulish Light"/>
              <a:buChar char="■"/>
              <a:defRPr/>
            </a:lvl3pPr>
            <a:lvl4pPr marL="1828800" lvl="3" indent="-304800" algn="l">
              <a:lnSpc>
                <a:spcPct val="115000"/>
              </a:lnSpc>
              <a:spcBef>
                <a:spcPts val="0"/>
              </a:spcBef>
              <a:spcAft>
                <a:spcPts val="0"/>
              </a:spcAft>
              <a:buSzPts val="1200"/>
              <a:buFont typeface="Mulish Light"/>
              <a:buChar char="●"/>
              <a:defRPr/>
            </a:lvl4pPr>
            <a:lvl5pPr marL="2286000" lvl="4" indent="-304800" algn="l">
              <a:lnSpc>
                <a:spcPct val="115000"/>
              </a:lnSpc>
              <a:spcBef>
                <a:spcPts val="0"/>
              </a:spcBef>
              <a:spcAft>
                <a:spcPts val="0"/>
              </a:spcAft>
              <a:buSzPts val="1200"/>
              <a:buFont typeface="Mulish Light"/>
              <a:buChar char="○"/>
              <a:defRPr/>
            </a:lvl5pPr>
            <a:lvl6pPr marL="2743200" lvl="5" indent="-304800" algn="l">
              <a:lnSpc>
                <a:spcPct val="115000"/>
              </a:lnSpc>
              <a:spcBef>
                <a:spcPts val="0"/>
              </a:spcBef>
              <a:spcAft>
                <a:spcPts val="0"/>
              </a:spcAft>
              <a:buSzPts val="1200"/>
              <a:buFont typeface="Mulish Light"/>
              <a:buChar char="■"/>
              <a:defRPr/>
            </a:lvl6pPr>
            <a:lvl7pPr marL="3200400" lvl="6" indent="-304800" algn="l">
              <a:lnSpc>
                <a:spcPct val="115000"/>
              </a:lnSpc>
              <a:spcBef>
                <a:spcPts val="0"/>
              </a:spcBef>
              <a:spcAft>
                <a:spcPts val="0"/>
              </a:spcAft>
              <a:buSzPts val="1200"/>
              <a:buFont typeface="Mulish Light"/>
              <a:buChar char="●"/>
              <a:defRPr/>
            </a:lvl7pPr>
            <a:lvl8pPr marL="3657600" lvl="7" indent="-304800" algn="l">
              <a:lnSpc>
                <a:spcPct val="115000"/>
              </a:lnSpc>
              <a:spcBef>
                <a:spcPts val="0"/>
              </a:spcBef>
              <a:spcAft>
                <a:spcPts val="0"/>
              </a:spcAft>
              <a:buSzPts val="1200"/>
              <a:buFont typeface="Mulish Light"/>
              <a:buChar char="○"/>
              <a:defRPr/>
            </a:lvl8pPr>
            <a:lvl9pPr marL="4114800" lvl="8" indent="-304800" algn="l">
              <a:lnSpc>
                <a:spcPct val="115000"/>
              </a:lnSpc>
              <a:spcBef>
                <a:spcPts val="0"/>
              </a:spcBef>
              <a:spcAft>
                <a:spcPts val="0"/>
              </a:spcAft>
              <a:buSzPts val="1200"/>
              <a:buFont typeface="Mulish Light"/>
              <a:buChar char="■"/>
              <a:defRPr/>
            </a:lvl9pPr>
          </a:lstStyle>
          <a:p>
            <a:endParaRPr/>
          </a:p>
        </p:txBody>
      </p:sp>
      <p:grpSp>
        <p:nvGrpSpPr>
          <p:cNvPr id="1588" name="Google Shape;1588;p110"/>
          <p:cNvGrpSpPr/>
          <p:nvPr/>
        </p:nvGrpSpPr>
        <p:grpSpPr>
          <a:xfrm>
            <a:off x="8430785" y="-350770"/>
            <a:ext cx="877320" cy="1299685"/>
            <a:chOff x="8430785" y="-350770"/>
            <a:chExt cx="877320" cy="1299685"/>
          </a:xfrm>
        </p:grpSpPr>
        <p:grpSp>
          <p:nvGrpSpPr>
            <p:cNvPr id="1589" name="Google Shape;1589;p110"/>
            <p:cNvGrpSpPr/>
            <p:nvPr/>
          </p:nvGrpSpPr>
          <p:grpSpPr>
            <a:xfrm>
              <a:off x="8430785" y="726795"/>
              <a:ext cx="877320" cy="222120"/>
              <a:chOff x="-1236015" y="1766520"/>
              <a:chExt cx="877320" cy="222120"/>
            </a:xfrm>
          </p:grpSpPr>
          <p:sp>
            <p:nvSpPr>
              <p:cNvPr id="1590" name="Google Shape;1590;p110"/>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1" name="Google Shape;1591;p110"/>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92" name="Google Shape;1592;p110"/>
            <p:cNvGrpSpPr/>
            <p:nvPr/>
          </p:nvGrpSpPr>
          <p:grpSpPr>
            <a:xfrm rot="-5400000">
              <a:off x="8217510" y="-21190"/>
              <a:ext cx="890280" cy="231120"/>
              <a:chOff x="-3180015" y="547560"/>
              <a:chExt cx="890280" cy="231120"/>
            </a:xfrm>
          </p:grpSpPr>
          <p:sp>
            <p:nvSpPr>
              <p:cNvPr id="1593" name="Google Shape;1593;p110"/>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4" name="Google Shape;1594;p110"/>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text 5">
  <p:cSld name="CUSTOM_4_2_1_1">
    <p:spTree>
      <p:nvGrpSpPr>
        <p:cNvPr id="1" name="Shape 1595"/>
        <p:cNvGrpSpPr/>
        <p:nvPr/>
      </p:nvGrpSpPr>
      <p:grpSpPr>
        <a:xfrm>
          <a:off x="0" y="0"/>
          <a:ext cx="0" cy="0"/>
          <a:chOff x="0" y="0"/>
          <a:chExt cx="0" cy="0"/>
        </a:xfrm>
      </p:grpSpPr>
      <p:sp>
        <p:nvSpPr>
          <p:cNvPr id="1596" name="Google Shape;1596;p11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597" name="Google Shape;1597;p111"/>
          <p:cNvSpPr txBox="1">
            <a:spLocks noGrp="1"/>
          </p:cNvSpPr>
          <p:nvPr>
            <p:ph type="body" idx="1"/>
          </p:nvPr>
        </p:nvSpPr>
        <p:spPr>
          <a:xfrm>
            <a:off x="720000" y="1215750"/>
            <a:ext cx="7704000" cy="3388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Anek Bangla Light"/>
              <a:buChar char="●"/>
              <a:defRPr/>
            </a:lvl1pPr>
            <a:lvl2pPr marL="914400" lvl="1" indent="-304800" algn="l">
              <a:lnSpc>
                <a:spcPct val="100000"/>
              </a:lnSpc>
              <a:spcBef>
                <a:spcPts val="1000"/>
              </a:spcBef>
              <a:spcAft>
                <a:spcPts val="0"/>
              </a:spcAft>
              <a:buSzPts val="1200"/>
              <a:buFont typeface="Mulish Light"/>
              <a:buChar char="○"/>
              <a:defRPr/>
            </a:lvl2pPr>
            <a:lvl3pPr marL="1371600" lvl="2" indent="-304800" algn="l">
              <a:lnSpc>
                <a:spcPct val="115000"/>
              </a:lnSpc>
              <a:spcBef>
                <a:spcPts val="0"/>
              </a:spcBef>
              <a:spcAft>
                <a:spcPts val="0"/>
              </a:spcAft>
              <a:buSzPts val="1200"/>
              <a:buFont typeface="Mulish Light"/>
              <a:buChar char="■"/>
              <a:defRPr/>
            </a:lvl3pPr>
            <a:lvl4pPr marL="1828800" lvl="3" indent="-304800" algn="l">
              <a:lnSpc>
                <a:spcPct val="115000"/>
              </a:lnSpc>
              <a:spcBef>
                <a:spcPts val="0"/>
              </a:spcBef>
              <a:spcAft>
                <a:spcPts val="0"/>
              </a:spcAft>
              <a:buSzPts val="1200"/>
              <a:buFont typeface="Mulish Light"/>
              <a:buChar char="●"/>
              <a:defRPr/>
            </a:lvl4pPr>
            <a:lvl5pPr marL="2286000" lvl="4" indent="-304800" algn="l">
              <a:lnSpc>
                <a:spcPct val="115000"/>
              </a:lnSpc>
              <a:spcBef>
                <a:spcPts val="0"/>
              </a:spcBef>
              <a:spcAft>
                <a:spcPts val="0"/>
              </a:spcAft>
              <a:buSzPts val="1200"/>
              <a:buFont typeface="Mulish Light"/>
              <a:buChar char="○"/>
              <a:defRPr/>
            </a:lvl5pPr>
            <a:lvl6pPr marL="2743200" lvl="5" indent="-304800" algn="l">
              <a:lnSpc>
                <a:spcPct val="115000"/>
              </a:lnSpc>
              <a:spcBef>
                <a:spcPts val="0"/>
              </a:spcBef>
              <a:spcAft>
                <a:spcPts val="0"/>
              </a:spcAft>
              <a:buSzPts val="1200"/>
              <a:buFont typeface="Mulish Light"/>
              <a:buChar char="■"/>
              <a:defRPr/>
            </a:lvl6pPr>
            <a:lvl7pPr marL="3200400" lvl="6" indent="-304800" algn="l">
              <a:lnSpc>
                <a:spcPct val="115000"/>
              </a:lnSpc>
              <a:spcBef>
                <a:spcPts val="0"/>
              </a:spcBef>
              <a:spcAft>
                <a:spcPts val="0"/>
              </a:spcAft>
              <a:buSzPts val="1200"/>
              <a:buFont typeface="Mulish Light"/>
              <a:buChar char="●"/>
              <a:defRPr/>
            </a:lvl7pPr>
            <a:lvl8pPr marL="3657600" lvl="7" indent="-304800" algn="l">
              <a:lnSpc>
                <a:spcPct val="115000"/>
              </a:lnSpc>
              <a:spcBef>
                <a:spcPts val="0"/>
              </a:spcBef>
              <a:spcAft>
                <a:spcPts val="0"/>
              </a:spcAft>
              <a:buSzPts val="1200"/>
              <a:buFont typeface="Mulish Light"/>
              <a:buChar char="○"/>
              <a:defRPr/>
            </a:lvl8pPr>
            <a:lvl9pPr marL="4114800" lvl="8" indent="-304800" algn="l">
              <a:lnSpc>
                <a:spcPct val="115000"/>
              </a:lnSpc>
              <a:spcBef>
                <a:spcPts val="0"/>
              </a:spcBef>
              <a:spcAft>
                <a:spcPts val="0"/>
              </a:spcAft>
              <a:buSzPts val="1200"/>
              <a:buFont typeface="Mulish Light"/>
              <a:buChar char="■"/>
              <a:defRPr/>
            </a:lvl9pPr>
          </a:lstStyle>
          <a:p>
            <a:endParaRPr/>
          </a:p>
        </p:txBody>
      </p:sp>
      <p:grpSp>
        <p:nvGrpSpPr>
          <p:cNvPr id="1598" name="Google Shape;1598;p111"/>
          <p:cNvGrpSpPr/>
          <p:nvPr/>
        </p:nvGrpSpPr>
        <p:grpSpPr>
          <a:xfrm>
            <a:off x="8430785" y="-350770"/>
            <a:ext cx="877320" cy="1299685"/>
            <a:chOff x="8430785" y="-350770"/>
            <a:chExt cx="877320" cy="1299685"/>
          </a:xfrm>
        </p:grpSpPr>
        <p:grpSp>
          <p:nvGrpSpPr>
            <p:cNvPr id="1599" name="Google Shape;1599;p111"/>
            <p:cNvGrpSpPr/>
            <p:nvPr/>
          </p:nvGrpSpPr>
          <p:grpSpPr>
            <a:xfrm>
              <a:off x="8430785" y="726795"/>
              <a:ext cx="877320" cy="222120"/>
              <a:chOff x="-1236015" y="1766520"/>
              <a:chExt cx="877320" cy="222120"/>
            </a:xfrm>
          </p:grpSpPr>
          <p:sp>
            <p:nvSpPr>
              <p:cNvPr id="1600" name="Google Shape;1600;p111"/>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1" name="Google Shape;1601;p111"/>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02" name="Google Shape;1602;p111"/>
            <p:cNvGrpSpPr/>
            <p:nvPr/>
          </p:nvGrpSpPr>
          <p:grpSpPr>
            <a:xfrm rot="-5400000">
              <a:off x="8217510" y="-21190"/>
              <a:ext cx="890280" cy="231120"/>
              <a:chOff x="-3180015" y="547560"/>
              <a:chExt cx="890280" cy="231120"/>
            </a:xfrm>
          </p:grpSpPr>
          <p:sp>
            <p:nvSpPr>
              <p:cNvPr id="1603" name="Google Shape;1603;p111"/>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4" name="Google Shape;1604;p111"/>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05"/>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06"/>
        <p:cNvGrpSpPr/>
        <p:nvPr/>
      </p:nvGrpSpPr>
      <p:grpSpPr>
        <a:xfrm>
          <a:off x="0" y="0"/>
          <a:ext cx="0" cy="0"/>
          <a:chOff x="0" y="0"/>
          <a:chExt cx="0" cy="0"/>
        </a:xfrm>
      </p:grpSpPr>
      <p:grpSp>
        <p:nvGrpSpPr>
          <p:cNvPr id="1607" name="Google Shape;1607;p113"/>
          <p:cNvGrpSpPr/>
          <p:nvPr/>
        </p:nvGrpSpPr>
        <p:grpSpPr>
          <a:xfrm>
            <a:off x="-65890" y="-76201"/>
            <a:ext cx="9489019" cy="5306166"/>
            <a:chOff x="-65890" y="-76201"/>
            <a:chExt cx="9489019" cy="5306166"/>
          </a:xfrm>
        </p:grpSpPr>
        <p:grpSp>
          <p:nvGrpSpPr>
            <p:cNvPr id="1608" name="Google Shape;1608;p113"/>
            <p:cNvGrpSpPr/>
            <p:nvPr/>
          </p:nvGrpSpPr>
          <p:grpSpPr>
            <a:xfrm rot="-5400000">
              <a:off x="-120240" y="3805300"/>
              <a:ext cx="986040" cy="273600"/>
              <a:chOff x="-1484415" y="2371513"/>
              <a:chExt cx="986040" cy="273600"/>
            </a:xfrm>
          </p:grpSpPr>
          <p:sp>
            <p:nvSpPr>
              <p:cNvPr id="1609" name="Google Shape;1609;p113"/>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0" name="Google Shape;1610;p113"/>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1" name="Google Shape;1611;p113"/>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12" name="Google Shape;1612;p113"/>
            <p:cNvGrpSpPr/>
            <p:nvPr/>
          </p:nvGrpSpPr>
          <p:grpSpPr>
            <a:xfrm flipH="1">
              <a:off x="70440" y="4669508"/>
              <a:ext cx="842760" cy="488520"/>
              <a:chOff x="-3206295" y="2859120"/>
              <a:chExt cx="842760" cy="488520"/>
            </a:xfrm>
          </p:grpSpPr>
          <p:sp>
            <p:nvSpPr>
              <p:cNvPr id="1613" name="Google Shape;1613;p11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4" name="Google Shape;1614;p11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15" name="Google Shape;1615;p113"/>
            <p:cNvGrpSpPr/>
            <p:nvPr/>
          </p:nvGrpSpPr>
          <p:grpSpPr>
            <a:xfrm>
              <a:off x="8163631" y="-76201"/>
              <a:ext cx="1259498" cy="2191110"/>
              <a:chOff x="8163631" y="-76201"/>
              <a:chExt cx="1259498" cy="2191110"/>
            </a:xfrm>
          </p:grpSpPr>
          <p:grpSp>
            <p:nvGrpSpPr>
              <p:cNvPr id="1616" name="Google Shape;1616;p113"/>
              <p:cNvGrpSpPr/>
              <p:nvPr/>
            </p:nvGrpSpPr>
            <p:grpSpPr>
              <a:xfrm rot="5400000" flipH="1">
                <a:off x="7701571" y="385859"/>
                <a:ext cx="1678680" cy="754560"/>
                <a:chOff x="-3551175" y="1354680"/>
                <a:chExt cx="1678680" cy="754560"/>
              </a:xfrm>
            </p:grpSpPr>
            <p:sp>
              <p:nvSpPr>
                <p:cNvPr id="1617" name="Google Shape;1617;p11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8" name="Google Shape;1618;p11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19" name="Google Shape;1619;p113"/>
              <p:cNvGrpSpPr/>
              <p:nvPr/>
            </p:nvGrpSpPr>
            <p:grpSpPr>
              <a:xfrm>
                <a:off x="8532849" y="1883789"/>
                <a:ext cx="890280" cy="231120"/>
                <a:chOff x="-1623065" y="547560"/>
                <a:chExt cx="890280" cy="231120"/>
              </a:xfrm>
            </p:grpSpPr>
            <p:sp>
              <p:nvSpPr>
                <p:cNvPr id="1620" name="Google Shape;1620;p113"/>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1" name="Google Shape;1621;p113"/>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622" name="Google Shape;1622;p113"/>
            <p:cNvGrpSpPr/>
            <p:nvPr/>
          </p:nvGrpSpPr>
          <p:grpSpPr>
            <a:xfrm flipH="1">
              <a:off x="-65890" y="317370"/>
              <a:ext cx="877320" cy="222120"/>
              <a:chOff x="-1236015" y="1766520"/>
              <a:chExt cx="877320" cy="222120"/>
            </a:xfrm>
          </p:grpSpPr>
          <p:sp>
            <p:nvSpPr>
              <p:cNvPr id="1623" name="Google Shape;1623;p113"/>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4" name="Google Shape;1624;p113"/>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25" name="Google Shape;1625;p113"/>
            <p:cNvGrpSpPr/>
            <p:nvPr/>
          </p:nvGrpSpPr>
          <p:grpSpPr>
            <a:xfrm rot="-5400000" flipH="1">
              <a:off x="8103185" y="4680245"/>
              <a:ext cx="877320" cy="222120"/>
              <a:chOff x="-1236015" y="1766520"/>
              <a:chExt cx="877320" cy="222120"/>
            </a:xfrm>
          </p:grpSpPr>
          <p:sp>
            <p:nvSpPr>
              <p:cNvPr id="1626" name="Google Shape;1626;p113"/>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7" name="Google Shape;1627;p113"/>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28"/>
        <p:cNvGrpSpPr/>
        <p:nvPr/>
      </p:nvGrpSpPr>
      <p:grpSpPr>
        <a:xfrm>
          <a:off x="0" y="0"/>
          <a:ext cx="0" cy="0"/>
          <a:chOff x="0" y="0"/>
          <a:chExt cx="0" cy="0"/>
        </a:xfrm>
      </p:grpSpPr>
      <p:grpSp>
        <p:nvGrpSpPr>
          <p:cNvPr id="1629" name="Google Shape;1629;p114"/>
          <p:cNvGrpSpPr/>
          <p:nvPr/>
        </p:nvGrpSpPr>
        <p:grpSpPr>
          <a:xfrm flipH="1">
            <a:off x="-57756" y="558427"/>
            <a:ext cx="682539" cy="838311"/>
            <a:chOff x="3654360" y="2272320"/>
            <a:chExt cx="739800" cy="908640"/>
          </a:xfrm>
        </p:grpSpPr>
        <p:sp>
          <p:nvSpPr>
            <p:cNvPr id="1630" name="Google Shape;1630;p114"/>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1" name="Google Shape;1631;p114"/>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32" name="Google Shape;1632;p114"/>
          <p:cNvGrpSpPr/>
          <p:nvPr/>
        </p:nvGrpSpPr>
        <p:grpSpPr>
          <a:xfrm>
            <a:off x="-133494" y="124994"/>
            <a:ext cx="10760365" cy="4844200"/>
            <a:chOff x="-133494" y="124994"/>
            <a:chExt cx="10760365" cy="4844200"/>
          </a:xfrm>
        </p:grpSpPr>
        <p:grpSp>
          <p:nvGrpSpPr>
            <p:cNvPr id="1633" name="Google Shape;1633;p114"/>
            <p:cNvGrpSpPr/>
            <p:nvPr/>
          </p:nvGrpSpPr>
          <p:grpSpPr>
            <a:xfrm>
              <a:off x="713221" y="4604005"/>
              <a:ext cx="1625806" cy="286966"/>
              <a:chOff x="4081680" y="1541880"/>
              <a:chExt cx="1762200" cy="311040"/>
            </a:xfrm>
          </p:grpSpPr>
          <p:sp>
            <p:nvSpPr>
              <p:cNvPr id="1634" name="Google Shape;1634;p114"/>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5" name="Google Shape;1635;p114"/>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6" name="Google Shape;1636;p114"/>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37" name="Google Shape;1637;p114"/>
            <p:cNvGrpSpPr/>
            <p:nvPr/>
          </p:nvGrpSpPr>
          <p:grpSpPr>
            <a:xfrm flipH="1">
              <a:off x="7471579" y="4362036"/>
              <a:ext cx="3155292" cy="607158"/>
              <a:chOff x="3240000" y="747717"/>
              <a:chExt cx="3420000" cy="658094"/>
            </a:xfrm>
          </p:grpSpPr>
          <p:sp>
            <p:nvSpPr>
              <p:cNvPr id="1638" name="Google Shape;1638;p114"/>
              <p:cNvSpPr/>
              <p:nvPr/>
            </p:nvSpPr>
            <p:spPr>
              <a:xfrm>
                <a:off x="3240000" y="747717"/>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9" name="Google Shape;1639;p114"/>
              <p:cNvSpPr/>
              <p:nvPr/>
            </p:nvSpPr>
            <p:spPr>
              <a:xfrm>
                <a:off x="6531840" y="1276931"/>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40" name="Google Shape;1640;p114"/>
            <p:cNvGrpSpPr/>
            <p:nvPr/>
          </p:nvGrpSpPr>
          <p:grpSpPr>
            <a:xfrm flipH="1">
              <a:off x="-133494" y="124994"/>
              <a:ext cx="1333800" cy="433440"/>
              <a:chOff x="-3206295" y="2180880"/>
              <a:chExt cx="1333800" cy="433440"/>
            </a:xfrm>
          </p:grpSpPr>
          <p:sp>
            <p:nvSpPr>
              <p:cNvPr id="1641" name="Google Shape;1641;p11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42" name="Google Shape;1642;p11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43" name="Google Shape;1643;p114"/>
            <p:cNvGrpSpPr/>
            <p:nvPr/>
          </p:nvGrpSpPr>
          <p:grpSpPr>
            <a:xfrm>
              <a:off x="8430006" y="3776686"/>
              <a:ext cx="842760" cy="488520"/>
              <a:chOff x="-3206295" y="2859120"/>
              <a:chExt cx="842760" cy="488520"/>
            </a:xfrm>
          </p:grpSpPr>
          <p:sp>
            <p:nvSpPr>
              <p:cNvPr id="1644" name="Google Shape;1644;p11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45" name="Google Shape;1645;p11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49"/>
        <p:cNvGrpSpPr/>
        <p:nvPr/>
      </p:nvGrpSpPr>
      <p:grpSpPr>
        <a:xfrm>
          <a:off x="0" y="0"/>
          <a:ext cx="0" cy="0"/>
          <a:chOff x="0" y="0"/>
          <a:chExt cx="0" cy="0"/>
        </a:xfrm>
      </p:grpSpPr>
      <p:sp>
        <p:nvSpPr>
          <p:cNvPr id="1650" name="Google Shape;1650;p116"/>
          <p:cNvSpPr txBox="1">
            <a:spLocks noGrp="1"/>
          </p:cNvSpPr>
          <p:nvPr>
            <p:ph type="title"/>
          </p:nvPr>
        </p:nvSpPr>
        <p:spPr>
          <a:xfrm>
            <a:off x="1149350" y="1731650"/>
            <a:ext cx="5205300" cy="176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grpSp>
        <p:nvGrpSpPr>
          <p:cNvPr id="1651" name="Google Shape;1651;p116"/>
          <p:cNvGrpSpPr/>
          <p:nvPr/>
        </p:nvGrpSpPr>
        <p:grpSpPr>
          <a:xfrm>
            <a:off x="-204050" y="-54470"/>
            <a:ext cx="9111168" cy="5972231"/>
            <a:chOff x="-204050" y="-54470"/>
            <a:chExt cx="9111168" cy="5972231"/>
          </a:xfrm>
        </p:grpSpPr>
        <p:grpSp>
          <p:nvGrpSpPr>
            <p:cNvPr id="1652" name="Google Shape;1652;p116"/>
            <p:cNvGrpSpPr/>
            <p:nvPr/>
          </p:nvGrpSpPr>
          <p:grpSpPr>
            <a:xfrm>
              <a:off x="-134596" y="3726651"/>
              <a:ext cx="9041714" cy="2191110"/>
              <a:chOff x="-134596" y="3726651"/>
              <a:chExt cx="9041714" cy="2191110"/>
            </a:xfrm>
          </p:grpSpPr>
          <p:grpSp>
            <p:nvGrpSpPr>
              <p:cNvPr id="1653" name="Google Shape;1653;p116"/>
              <p:cNvGrpSpPr/>
              <p:nvPr/>
            </p:nvGrpSpPr>
            <p:grpSpPr>
              <a:xfrm rot="-5400000">
                <a:off x="-460250" y="4052305"/>
                <a:ext cx="2191110" cy="1539802"/>
                <a:chOff x="-181950" y="-342720"/>
                <a:chExt cx="2191110" cy="1539802"/>
              </a:xfrm>
            </p:grpSpPr>
            <p:grpSp>
              <p:nvGrpSpPr>
                <p:cNvPr id="1654" name="Google Shape;1654;p116"/>
                <p:cNvGrpSpPr/>
                <p:nvPr/>
              </p:nvGrpSpPr>
              <p:grpSpPr>
                <a:xfrm flipH="1">
                  <a:off x="-181950" y="162217"/>
                  <a:ext cx="1678680" cy="754560"/>
                  <a:chOff x="-3551175" y="1354680"/>
                  <a:chExt cx="1678680" cy="754560"/>
                </a:xfrm>
              </p:grpSpPr>
              <p:sp>
                <p:nvSpPr>
                  <p:cNvPr id="1655" name="Google Shape;1655;p116"/>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56" name="Google Shape;1656;p116"/>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57" name="Google Shape;1657;p116"/>
                <p:cNvGrpSpPr/>
                <p:nvPr/>
              </p:nvGrpSpPr>
              <p:grpSpPr>
                <a:xfrm flipH="1">
                  <a:off x="-66125" y="763642"/>
                  <a:ext cx="1333800" cy="433440"/>
                  <a:chOff x="-3206295" y="2180880"/>
                  <a:chExt cx="1333800" cy="433440"/>
                </a:xfrm>
              </p:grpSpPr>
              <p:sp>
                <p:nvSpPr>
                  <p:cNvPr id="1658" name="Google Shape;1658;p11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59" name="Google Shape;1659;p11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60" name="Google Shape;1660;p116"/>
                <p:cNvGrpSpPr/>
                <p:nvPr/>
              </p:nvGrpSpPr>
              <p:grpSpPr>
                <a:xfrm rot="-5400000">
                  <a:off x="1448460" y="-13140"/>
                  <a:ext cx="890280" cy="231120"/>
                  <a:chOff x="-1623065" y="547560"/>
                  <a:chExt cx="890280" cy="231120"/>
                </a:xfrm>
              </p:grpSpPr>
              <p:sp>
                <p:nvSpPr>
                  <p:cNvPr id="1661" name="Google Shape;1661;p116"/>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2" name="Google Shape;1662;p116"/>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663" name="Google Shape;1663;p116"/>
              <p:cNvGrpSpPr/>
              <p:nvPr/>
            </p:nvGrpSpPr>
            <p:grpSpPr>
              <a:xfrm rot="-5400000">
                <a:off x="7763880" y="4201170"/>
                <a:ext cx="1333800" cy="952675"/>
                <a:chOff x="-92245" y="2383470"/>
                <a:chExt cx="1333800" cy="952675"/>
              </a:xfrm>
            </p:grpSpPr>
            <p:grpSp>
              <p:nvGrpSpPr>
                <p:cNvPr id="1664" name="Google Shape;1664;p116"/>
                <p:cNvGrpSpPr/>
                <p:nvPr/>
              </p:nvGrpSpPr>
              <p:grpSpPr>
                <a:xfrm flipH="1">
                  <a:off x="-92245" y="2902705"/>
                  <a:ext cx="1333800" cy="433440"/>
                  <a:chOff x="-3206295" y="2180880"/>
                  <a:chExt cx="1333800" cy="433440"/>
                </a:xfrm>
              </p:grpSpPr>
              <p:sp>
                <p:nvSpPr>
                  <p:cNvPr id="1665" name="Google Shape;1665;p11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6" name="Google Shape;1666;p11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67" name="Google Shape;1667;p116"/>
                <p:cNvGrpSpPr/>
                <p:nvPr/>
              </p:nvGrpSpPr>
              <p:grpSpPr>
                <a:xfrm>
                  <a:off x="-92240" y="2383470"/>
                  <a:ext cx="877320" cy="222120"/>
                  <a:chOff x="-1236015" y="1766520"/>
                  <a:chExt cx="877320" cy="222120"/>
                </a:xfrm>
              </p:grpSpPr>
              <p:sp>
                <p:nvSpPr>
                  <p:cNvPr id="1668" name="Google Shape;1668;p116"/>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9" name="Google Shape;1669;p116"/>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grpSp>
          <p:nvGrpSpPr>
            <p:cNvPr id="1670" name="Google Shape;1670;p116"/>
            <p:cNvGrpSpPr/>
            <p:nvPr/>
          </p:nvGrpSpPr>
          <p:grpSpPr>
            <a:xfrm flipH="1">
              <a:off x="-204050" y="-54470"/>
              <a:ext cx="1678680" cy="1644822"/>
              <a:chOff x="7716500" y="-54470"/>
              <a:chExt cx="1678680" cy="1644822"/>
            </a:xfrm>
          </p:grpSpPr>
          <p:grpSp>
            <p:nvGrpSpPr>
              <p:cNvPr id="1671" name="Google Shape;1671;p116"/>
              <p:cNvGrpSpPr/>
              <p:nvPr/>
            </p:nvGrpSpPr>
            <p:grpSpPr>
              <a:xfrm>
                <a:off x="7716500" y="835792"/>
                <a:ext cx="1678680" cy="754560"/>
                <a:chOff x="-3551175" y="1354680"/>
                <a:chExt cx="1678680" cy="754560"/>
              </a:xfrm>
            </p:grpSpPr>
            <p:sp>
              <p:nvSpPr>
                <p:cNvPr id="1672" name="Google Shape;1672;p116"/>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73" name="Google Shape;1673;p116"/>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74" name="Google Shape;1674;p116"/>
              <p:cNvGrpSpPr/>
              <p:nvPr/>
            </p:nvGrpSpPr>
            <p:grpSpPr>
              <a:xfrm rot="-5400000">
                <a:off x="7558860" y="275110"/>
                <a:ext cx="890280" cy="231120"/>
                <a:chOff x="-1623065" y="547560"/>
                <a:chExt cx="890280" cy="231120"/>
              </a:xfrm>
            </p:grpSpPr>
            <p:sp>
              <p:nvSpPr>
                <p:cNvPr id="1675" name="Google Shape;1675;p116"/>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76" name="Google Shape;1676;p116"/>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77"/>
        <p:cNvGrpSpPr/>
        <p:nvPr/>
      </p:nvGrpSpPr>
      <p:grpSpPr>
        <a:xfrm>
          <a:off x="0" y="0"/>
          <a:ext cx="0" cy="0"/>
          <a:chOff x="0" y="0"/>
          <a:chExt cx="0" cy="0"/>
        </a:xfrm>
      </p:grpSpPr>
      <p:sp>
        <p:nvSpPr>
          <p:cNvPr id="1678" name="Google Shape;1678;p117"/>
          <p:cNvSpPr txBox="1">
            <a:spLocks noGrp="1"/>
          </p:cNvSpPr>
          <p:nvPr>
            <p:ph type="ctrTitle"/>
          </p:nvPr>
        </p:nvSpPr>
        <p:spPr>
          <a:xfrm>
            <a:off x="713225" y="1331250"/>
            <a:ext cx="4327500" cy="19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679" name="Google Shape;1679;p117"/>
          <p:cNvSpPr txBox="1">
            <a:spLocks noGrp="1"/>
          </p:cNvSpPr>
          <p:nvPr>
            <p:ph type="subTitle" idx="1"/>
          </p:nvPr>
        </p:nvSpPr>
        <p:spPr>
          <a:xfrm>
            <a:off x="713225" y="3383850"/>
            <a:ext cx="4327500" cy="428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680" name="Google Shape;1680;p117"/>
          <p:cNvGrpSpPr/>
          <p:nvPr/>
        </p:nvGrpSpPr>
        <p:grpSpPr>
          <a:xfrm>
            <a:off x="-181950" y="-342720"/>
            <a:ext cx="9519118" cy="5923395"/>
            <a:chOff x="-181950" y="-342720"/>
            <a:chExt cx="9519118" cy="5923395"/>
          </a:xfrm>
        </p:grpSpPr>
        <p:grpSp>
          <p:nvGrpSpPr>
            <p:cNvPr id="1681" name="Google Shape;1681;p117"/>
            <p:cNvGrpSpPr/>
            <p:nvPr/>
          </p:nvGrpSpPr>
          <p:grpSpPr>
            <a:xfrm>
              <a:off x="5" y="4213440"/>
              <a:ext cx="1699270" cy="986550"/>
              <a:chOff x="5" y="4213440"/>
              <a:chExt cx="1699270" cy="986550"/>
            </a:xfrm>
          </p:grpSpPr>
          <p:grpSp>
            <p:nvGrpSpPr>
              <p:cNvPr id="1682" name="Google Shape;1682;p117"/>
              <p:cNvGrpSpPr/>
              <p:nvPr/>
            </p:nvGrpSpPr>
            <p:grpSpPr>
              <a:xfrm>
                <a:off x="713235" y="4324850"/>
                <a:ext cx="986040" cy="273600"/>
                <a:chOff x="-1484415" y="2371513"/>
                <a:chExt cx="986040" cy="273600"/>
              </a:xfrm>
            </p:grpSpPr>
            <p:sp>
              <p:nvSpPr>
                <p:cNvPr id="1683" name="Google Shape;1683;p117"/>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4" name="Google Shape;1684;p117"/>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5" name="Google Shape;1685;p117"/>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86" name="Google Shape;1686;p117"/>
              <p:cNvGrpSpPr/>
              <p:nvPr/>
            </p:nvGrpSpPr>
            <p:grpSpPr>
              <a:xfrm flipH="1">
                <a:off x="788140" y="4711470"/>
                <a:ext cx="842760" cy="488520"/>
                <a:chOff x="-3206295" y="2859120"/>
                <a:chExt cx="842760" cy="488520"/>
              </a:xfrm>
            </p:grpSpPr>
            <p:sp>
              <p:nvSpPr>
                <p:cNvPr id="1687" name="Google Shape;1687;p11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8" name="Google Shape;1688;p11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89" name="Google Shape;1689;p117"/>
              <p:cNvGrpSpPr/>
              <p:nvPr/>
            </p:nvGrpSpPr>
            <p:grpSpPr>
              <a:xfrm>
                <a:off x="5" y="4213440"/>
                <a:ext cx="639360" cy="399600"/>
                <a:chOff x="5" y="4213440"/>
                <a:chExt cx="639360" cy="399600"/>
              </a:xfrm>
            </p:grpSpPr>
            <p:sp>
              <p:nvSpPr>
                <p:cNvPr id="1690" name="Google Shape;1690;p117"/>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1" name="Google Shape;1691;p117"/>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692" name="Google Shape;1692;p117"/>
            <p:cNvGrpSpPr/>
            <p:nvPr/>
          </p:nvGrpSpPr>
          <p:grpSpPr>
            <a:xfrm>
              <a:off x="-181950" y="-342720"/>
              <a:ext cx="2191110" cy="1539802"/>
              <a:chOff x="-181950" y="-342720"/>
              <a:chExt cx="2191110" cy="1539802"/>
            </a:xfrm>
          </p:grpSpPr>
          <p:grpSp>
            <p:nvGrpSpPr>
              <p:cNvPr id="1693" name="Google Shape;1693;p117"/>
              <p:cNvGrpSpPr/>
              <p:nvPr/>
            </p:nvGrpSpPr>
            <p:grpSpPr>
              <a:xfrm flipH="1">
                <a:off x="-181950" y="162217"/>
                <a:ext cx="1678680" cy="754560"/>
                <a:chOff x="-3551175" y="1354680"/>
                <a:chExt cx="1678680" cy="754560"/>
              </a:xfrm>
            </p:grpSpPr>
            <p:sp>
              <p:nvSpPr>
                <p:cNvPr id="1694" name="Google Shape;1694;p11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5" name="Google Shape;1695;p11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96" name="Google Shape;1696;p117"/>
              <p:cNvGrpSpPr/>
              <p:nvPr/>
            </p:nvGrpSpPr>
            <p:grpSpPr>
              <a:xfrm flipH="1">
                <a:off x="-66125" y="763642"/>
                <a:ext cx="1333800" cy="433440"/>
                <a:chOff x="-3206295" y="2180880"/>
                <a:chExt cx="1333800" cy="433440"/>
              </a:xfrm>
            </p:grpSpPr>
            <p:sp>
              <p:nvSpPr>
                <p:cNvPr id="1697" name="Google Shape;1697;p11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8" name="Google Shape;1698;p11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99" name="Google Shape;1699;p117"/>
              <p:cNvGrpSpPr/>
              <p:nvPr/>
            </p:nvGrpSpPr>
            <p:grpSpPr>
              <a:xfrm rot="-5400000">
                <a:off x="1448460" y="-13140"/>
                <a:ext cx="890280" cy="231120"/>
                <a:chOff x="-1623065" y="547560"/>
                <a:chExt cx="890280" cy="231120"/>
              </a:xfrm>
            </p:grpSpPr>
            <p:sp>
              <p:nvSpPr>
                <p:cNvPr id="1700" name="Google Shape;1700;p117"/>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1" name="Google Shape;1701;p117"/>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702" name="Google Shape;1702;p117"/>
            <p:cNvGrpSpPr/>
            <p:nvPr/>
          </p:nvGrpSpPr>
          <p:grpSpPr>
            <a:xfrm>
              <a:off x="5758600" y="4246875"/>
              <a:ext cx="1124013" cy="1333800"/>
              <a:chOff x="6046350" y="4027575"/>
              <a:chExt cx="1124013" cy="1333800"/>
            </a:xfrm>
          </p:grpSpPr>
          <p:grpSp>
            <p:nvGrpSpPr>
              <p:cNvPr id="1703" name="Google Shape;1703;p117"/>
              <p:cNvGrpSpPr/>
              <p:nvPr/>
            </p:nvGrpSpPr>
            <p:grpSpPr>
              <a:xfrm rot="-5400000" flipH="1">
                <a:off x="6286743" y="4477755"/>
                <a:ext cx="1333800" cy="433440"/>
                <a:chOff x="-3206295" y="2180880"/>
                <a:chExt cx="1333800" cy="433440"/>
              </a:xfrm>
            </p:grpSpPr>
            <p:sp>
              <p:nvSpPr>
                <p:cNvPr id="1704" name="Google Shape;1704;p11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5" name="Google Shape;1705;p11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06" name="Google Shape;1706;p117"/>
              <p:cNvGrpSpPr/>
              <p:nvPr/>
            </p:nvGrpSpPr>
            <p:grpSpPr>
              <a:xfrm rot="5400000">
                <a:off x="5869230" y="4588258"/>
                <a:ext cx="842760" cy="488520"/>
                <a:chOff x="-3206295" y="2859120"/>
                <a:chExt cx="842760" cy="488520"/>
              </a:xfrm>
            </p:grpSpPr>
            <p:sp>
              <p:nvSpPr>
                <p:cNvPr id="1707" name="Google Shape;1707;p11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8" name="Google Shape;1708;p11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709" name="Google Shape;1709;p117"/>
            <p:cNvGrpSpPr/>
            <p:nvPr/>
          </p:nvGrpSpPr>
          <p:grpSpPr>
            <a:xfrm>
              <a:off x="8053498" y="-299843"/>
              <a:ext cx="1283670" cy="2142858"/>
              <a:chOff x="8053498" y="-299843"/>
              <a:chExt cx="1283670" cy="2142858"/>
            </a:xfrm>
          </p:grpSpPr>
          <p:grpSp>
            <p:nvGrpSpPr>
              <p:cNvPr id="1710" name="Google Shape;1710;p117"/>
              <p:cNvGrpSpPr/>
              <p:nvPr/>
            </p:nvGrpSpPr>
            <p:grpSpPr>
              <a:xfrm>
                <a:off x="8459848" y="1620895"/>
                <a:ext cx="877320" cy="222120"/>
                <a:chOff x="69660" y="1766520"/>
                <a:chExt cx="877320" cy="222120"/>
              </a:xfrm>
            </p:grpSpPr>
            <p:sp>
              <p:nvSpPr>
                <p:cNvPr id="1711" name="Google Shape;1711;p117"/>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2" name="Google Shape;1712;p117"/>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13" name="Google Shape;1713;p117"/>
              <p:cNvGrpSpPr/>
              <p:nvPr/>
            </p:nvGrpSpPr>
            <p:grpSpPr>
              <a:xfrm rot="-5400000">
                <a:off x="7591438" y="162217"/>
                <a:ext cx="1678680" cy="754560"/>
                <a:chOff x="-3551175" y="1354680"/>
                <a:chExt cx="1678680" cy="754560"/>
              </a:xfrm>
            </p:grpSpPr>
            <p:sp>
              <p:nvSpPr>
                <p:cNvPr id="1714" name="Google Shape;1714;p11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5" name="Google Shape;1715;p11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16"/>
        <p:cNvGrpSpPr/>
        <p:nvPr/>
      </p:nvGrpSpPr>
      <p:grpSpPr>
        <a:xfrm>
          <a:off x="0" y="0"/>
          <a:ext cx="0" cy="0"/>
          <a:chOff x="0" y="0"/>
          <a:chExt cx="0" cy="0"/>
        </a:xfrm>
      </p:grpSpPr>
      <p:sp>
        <p:nvSpPr>
          <p:cNvPr id="1717" name="Google Shape;1717;p11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718" name="Google Shape;1718;p118"/>
          <p:cNvSpPr txBox="1">
            <a:spLocks noGrp="1"/>
          </p:cNvSpPr>
          <p:nvPr>
            <p:ph type="body" idx="1"/>
          </p:nvPr>
        </p:nvSpPr>
        <p:spPr>
          <a:xfrm>
            <a:off x="720000" y="1215750"/>
            <a:ext cx="7704000" cy="354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grpSp>
        <p:nvGrpSpPr>
          <p:cNvPr id="1719" name="Google Shape;1719;p118"/>
          <p:cNvGrpSpPr/>
          <p:nvPr/>
        </p:nvGrpSpPr>
        <p:grpSpPr>
          <a:xfrm>
            <a:off x="8430785" y="-350770"/>
            <a:ext cx="877320" cy="1299685"/>
            <a:chOff x="8430785" y="-350770"/>
            <a:chExt cx="877320" cy="1299685"/>
          </a:xfrm>
        </p:grpSpPr>
        <p:grpSp>
          <p:nvGrpSpPr>
            <p:cNvPr id="1720" name="Google Shape;1720;p118"/>
            <p:cNvGrpSpPr/>
            <p:nvPr/>
          </p:nvGrpSpPr>
          <p:grpSpPr>
            <a:xfrm>
              <a:off x="8430785" y="726795"/>
              <a:ext cx="877320" cy="222120"/>
              <a:chOff x="-1236015" y="1766520"/>
              <a:chExt cx="877320" cy="222120"/>
            </a:xfrm>
          </p:grpSpPr>
          <p:sp>
            <p:nvSpPr>
              <p:cNvPr id="1721" name="Google Shape;1721;p118"/>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2" name="Google Shape;1722;p118"/>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23" name="Google Shape;1723;p118"/>
            <p:cNvGrpSpPr/>
            <p:nvPr/>
          </p:nvGrpSpPr>
          <p:grpSpPr>
            <a:xfrm rot="-5400000">
              <a:off x="8217510" y="-21190"/>
              <a:ext cx="890280" cy="231120"/>
              <a:chOff x="-3180015" y="547560"/>
              <a:chExt cx="890280" cy="231120"/>
            </a:xfrm>
          </p:grpSpPr>
          <p:sp>
            <p:nvSpPr>
              <p:cNvPr id="1724" name="Google Shape;1724;p118"/>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5" name="Google Shape;1725;p118"/>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26"/>
        <p:cNvGrpSpPr/>
        <p:nvPr/>
      </p:nvGrpSpPr>
      <p:grpSpPr>
        <a:xfrm>
          <a:off x="0" y="0"/>
          <a:ext cx="0" cy="0"/>
          <a:chOff x="0" y="0"/>
          <a:chExt cx="0" cy="0"/>
        </a:xfrm>
      </p:grpSpPr>
      <p:sp>
        <p:nvSpPr>
          <p:cNvPr id="1727" name="Google Shape;1727;p1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728" name="Google Shape;1728;p119"/>
          <p:cNvSpPr txBox="1">
            <a:spLocks noGrp="1"/>
          </p:cNvSpPr>
          <p:nvPr>
            <p:ph type="subTitle" idx="1"/>
          </p:nvPr>
        </p:nvSpPr>
        <p:spPr>
          <a:xfrm>
            <a:off x="1983150" y="2172888"/>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29" name="Google Shape;1729;p119"/>
          <p:cNvSpPr txBox="1">
            <a:spLocks noGrp="1"/>
          </p:cNvSpPr>
          <p:nvPr>
            <p:ph type="subTitle" idx="2"/>
          </p:nvPr>
        </p:nvSpPr>
        <p:spPr>
          <a:xfrm>
            <a:off x="5742450" y="2172900"/>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30" name="Google Shape;1730;p119"/>
          <p:cNvSpPr txBox="1">
            <a:spLocks noGrp="1"/>
          </p:cNvSpPr>
          <p:nvPr>
            <p:ph type="subTitle" idx="3"/>
          </p:nvPr>
        </p:nvSpPr>
        <p:spPr>
          <a:xfrm>
            <a:off x="5742425" y="3734825"/>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31" name="Google Shape;1731;p119"/>
          <p:cNvSpPr txBox="1">
            <a:spLocks noGrp="1"/>
          </p:cNvSpPr>
          <p:nvPr>
            <p:ph type="subTitle" idx="4"/>
          </p:nvPr>
        </p:nvSpPr>
        <p:spPr>
          <a:xfrm>
            <a:off x="1983149" y="3734813"/>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32" name="Google Shape;1732;p119"/>
          <p:cNvSpPr txBox="1">
            <a:spLocks noGrp="1"/>
          </p:cNvSpPr>
          <p:nvPr>
            <p:ph type="title" idx="5"/>
          </p:nvPr>
        </p:nvSpPr>
        <p:spPr>
          <a:xfrm>
            <a:off x="10960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33" name="Google Shape;1733;p119"/>
          <p:cNvSpPr txBox="1">
            <a:spLocks noGrp="1"/>
          </p:cNvSpPr>
          <p:nvPr>
            <p:ph type="title" idx="6"/>
          </p:nvPr>
        </p:nvSpPr>
        <p:spPr>
          <a:xfrm>
            <a:off x="4855350" y="3136477"/>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34" name="Google Shape;1734;p119"/>
          <p:cNvSpPr txBox="1">
            <a:spLocks noGrp="1"/>
          </p:cNvSpPr>
          <p:nvPr>
            <p:ph type="title" idx="7"/>
          </p:nvPr>
        </p:nvSpPr>
        <p:spPr>
          <a:xfrm>
            <a:off x="48553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35" name="Google Shape;1735;p119"/>
          <p:cNvSpPr txBox="1">
            <a:spLocks noGrp="1"/>
          </p:cNvSpPr>
          <p:nvPr>
            <p:ph type="title" idx="8"/>
          </p:nvPr>
        </p:nvSpPr>
        <p:spPr>
          <a:xfrm>
            <a:off x="1096050" y="3136475"/>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36" name="Google Shape;1736;p119"/>
          <p:cNvSpPr txBox="1">
            <a:spLocks noGrp="1"/>
          </p:cNvSpPr>
          <p:nvPr>
            <p:ph type="subTitle" idx="9"/>
          </p:nvPr>
        </p:nvSpPr>
        <p:spPr>
          <a:xfrm>
            <a:off x="1983150" y="1472700"/>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737" name="Google Shape;1737;p119"/>
          <p:cNvSpPr txBox="1">
            <a:spLocks noGrp="1"/>
          </p:cNvSpPr>
          <p:nvPr>
            <p:ph type="subTitle" idx="13"/>
          </p:nvPr>
        </p:nvSpPr>
        <p:spPr>
          <a:xfrm>
            <a:off x="5742450" y="1472700"/>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738" name="Google Shape;1738;p119"/>
          <p:cNvSpPr txBox="1">
            <a:spLocks noGrp="1"/>
          </p:cNvSpPr>
          <p:nvPr>
            <p:ph type="subTitle" idx="14"/>
          </p:nvPr>
        </p:nvSpPr>
        <p:spPr>
          <a:xfrm>
            <a:off x="1983150" y="3034633"/>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739" name="Google Shape;1739;p119"/>
          <p:cNvSpPr txBox="1">
            <a:spLocks noGrp="1"/>
          </p:cNvSpPr>
          <p:nvPr>
            <p:ph type="subTitle" idx="15"/>
          </p:nvPr>
        </p:nvSpPr>
        <p:spPr>
          <a:xfrm>
            <a:off x="5742425" y="3034625"/>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740" name="Google Shape;1740;p119"/>
          <p:cNvGrpSpPr/>
          <p:nvPr/>
        </p:nvGrpSpPr>
        <p:grpSpPr>
          <a:xfrm rot="-5400000">
            <a:off x="-460250" y="4136680"/>
            <a:ext cx="2191110" cy="1539802"/>
            <a:chOff x="-181950" y="-342720"/>
            <a:chExt cx="2191110" cy="1539802"/>
          </a:xfrm>
        </p:grpSpPr>
        <p:grpSp>
          <p:nvGrpSpPr>
            <p:cNvPr id="1741" name="Google Shape;1741;p119"/>
            <p:cNvGrpSpPr/>
            <p:nvPr/>
          </p:nvGrpSpPr>
          <p:grpSpPr>
            <a:xfrm flipH="1">
              <a:off x="-181950" y="162217"/>
              <a:ext cx="1678680" cy="754560"/>
              <a:chOff x="-3551175" y="1354680"/>
              <a:chExt cx="1678680" cy="754560"/>
            </a:xfrm>
          </p:grpSpPr>
          <p:sp>
            <p:nvSpPr>
              <p:cNvPr id="1742" name="Google Shape;1742;p11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3" name="Google Shape;1743;p11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44" name="Google Shape;1744;p119"/>
            <p:cNvGrpSpPr/>
            <p:nvPr/>
          </p:nvGrpSpPr>
          <p:grpSpPr>
            <a:xfrm flipH="1">
              <a:off x="-66125" y="763642"/>
              <a:ext cx="1333800" cy="433440"/>
              <a:chOff x="-3206295" y="2180880"/>
              <a:chExt cx="1333800" cy="433440"/>
            </a:xfrm>
          </p:grpSpPr>
          <p:sp>
            <p:nvSpPr>
              <p:cNvPr id="1745" name="Google Shape;1745;p119"/>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6" name="Google Shape;1746;p119"/>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47" name="Google Shape;1747;p119"/>
            <p:cNvGrpSpPr/>
            <p:nvPr/>
          </p:nvGrpSpPr>
          <p:grpSpPr>
            <a:xfrm rot="-5400000">
              <a:off x="1448460" y="-13140"/>
              <a:ext cx="890280" cy="231120"/>
              <a:chOff x="-1623065" y="547560"/>
              <a:chExt cx="890280" cy="231120"/>
            </a:xfrm>
          </p:grpSpPr>
          <p:sp>
            <p:nvSpPr>
              <p:cNvPr id="1748" name="Google Shape;1748;p119"/>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9" name="Google Shape;1749;p119"/>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50"/>
        <p:cNvGrpSpPr/>
        <p:nvPr/>
      </p:nvGrpSpPr>
      <p:grpSpPr>
        <a:xfrm>
          <a:off x="0" y="0"/>
          <a:ext cx="0" cy="0"/>
          <a:chOff x="0" y="0"/>
          <a:chExt cx="0" cy="0"/>
        </a:xfrm>
      </p:grpSpPr>
      <p:sp>
        <p:nvSpPr>
          <p:cNvPr id="1751" name="Google Shape;1751;p120"/>
          <p:cNvSpPr txBox="1">
            <a:spLocks noGrp="1"/>
          </p:cNvSpPr>
          <p:nvPr>
            <p:ph type="title"/>
          </p:nvPr>
        </p:nvSpPr>
        <p:spPr>
          <a:xfrm>
            <a:off x="3557875" y="1588263"/>
            <a:ext cx="4872900" cy="114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752" name="Google Shape;1752;p120"/>
          <p:cNvSpPr txBox="1">
            <a:spLocks noGrp="1"/>
          </p:cNvSpPr>
          <p:nvPr>
            <p:ph type="subTitle" idx="1"/>
          </p:nvPr>
        </p:nvSpPr>
        <p:spPr>
          <a:xfrm>
            <a:off x="3557875" y="2734263"/>
            <a:ext cx="4872900" cy="671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753" name="Google Shape;1753;p120"/>
          <p:cNvGrpSpPr/>
          <p:nvPr/>
        </p:nvGrpSpPr>
        <p:grpSpPr>
          <a:xfrm>
            <a:off x="-92245" y="-230761"/>
            <a:ext cx="8990681" cy="5499996"/>
            <a:chOff x="-92245" y="-230761"/>
            <a:chExt cx="8990681" cy="5499996"/>
          </a:xfrm>
        </p:grpSpPr>
        <p:grpSp>
          <p:nvGrpSpPr>
            <p:cNvPr id="1754" name="Google Shape;1754;p120"/>
            <p:cNvGrpSpPr/>
            <p:nvPr/>
          </p:nvGrpSpPr>
          <p:grpSpPr>
            <a:xfrm>
              <a:off x="7963104" y="-230761"/>
              <a:ext cx="935332" cy="1678680"/>
              <a:chOff x="7963104" y="-230761"/>
              <a:chExt cx="935332" cy="1678680"/>
            </a:xfrm>
          </p:grpSpPr>
          <p:grpSp>
            <p:nvGrpSpPr>
              <p:cNvPr id="1755" name="Google Shape;1755;p120"/>
              <p:cNvGrpSpPr/>
              <p:nvPr/>
            </p:nvGrpSpPr>
            <p:grpSpPr>
              <a:xfrm rot="-5400000">
                <a:off x="7635504" y="225264"/>
                <a:ext cx="877320" cy="222120"/>
                <a:chOff x="69660" y="1766520"/>
                <a:chExt cx="877320" cy="222120"/>
              </a:xfrm>
            </p:grpSpPr>
            <p:sp>
              <p:nvSpPr>
                <p:cNvPr id="1756" name="Google Shape;1756;p120"/>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7" name="Google Shape;1757;p120"/>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58" name="Google Shape;1758;p120"/>
              <p:cNvGrpSpPr/>
              <p:nvPr/>
            </p:nvGrpSpPr>
            <p:grpSpPr>
              <a:xfrm rot="-5400000">
                <a:off x="7681816" y="231299"/>
                <a:ext cx="1678680" cy="754560"/>
                <a:chOff x="-3551175" y="1354680"/>
                <a:chExt cx="1678680" cy="754560"/>
              </a:xfrm>
            </p:grpSpPr>
            <p:sp>
              <p:nvSpPr>
                <p:cNvPr id="1759" name="Google Shape;1759;p12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0" name="Google Shape;1760;p12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761" name="Google Shape;1761;p120"/>
            <p:cNvGrpSpPr/>
            <p:nvPr/>
          </p:nvGrpSpPr>
          <p:grpSpPr>
            <a:xfrm>
              <a:off x="2707225" y="4374490"/>
              <a:ext cx="1692790" cy="894745"/>
              <a:chOff x="2707225" y="4374490"/>
              <a:chExt cx="1692790" cy="894745"/>
            </a:xfrm>
          </p:grpSpPr>
          <p:grpSp>
            <p:nvGrpSpPr>
              <p:cNvPr id="1762" name="Google Shape;1762;p120"/>
              <p:cNvGrpSpPr/>
              <p:nvPr/>
            </p:nvGrpSpPr>
            <p:grpSpPr>
              <a:xfrm>
                <a:off x="3433055" y="4374490"/>
                <a:ext cx="966960" cy="459000"/>
                <a:chOff x="6589930" y="867565"/>
                <a:chExt cx="966960" cy="459000"/>
              </a:xfrm>
            </p:grpSpPr>
            <p:sp>
              <p:nvSpPr>
                <p:cNvPr id="1763" name="Google Shape;1763;p120"/>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4" name="Google Shape;1764;p120"/>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5" name="Google Shape;1765;p120"/>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66" name="Google Shape;1766;p120"/>
              <p:cNvGrpSpPr/>
              <p:nvPr/>
            </p:nvGrpSpPr>
            <p:grpSpPr>
              <a:xfrm rot="5400000">
                <a:off x="2530105" y="4603595"/>
                <a:ext cx="842760" cy="488520"/>
                <a:chOff x="-3206295" y="2859120"/>
                <a:chExt cx="842760" cy="488520"/>
              </a:xfrm>
            </p:grpSpPr>
            <p:sp>
              <p:nvSpPr>
                <p:cNvPr id="1767" name="Google Shape;1767;p12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8" name="Google Shape;1768;p12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769" name="Google Shape;1769;p120"/>
            <p:cNvGrpSpPr/>
            <p:nvPr/>
          </p:nvGrpSpPr>
          <p:grpSpPr>
            <a:xfrm>
              <a:off x="-92245" y="2383470"/>
              <a:ext cx="1333800" cy="952675"/>
              <a:chOff x="-92245" y="2383470"/>
              <a:chExt cx="1333800" cy="952675"/>
            </a:xfrm>
          </p:grpSpPr>
          <p:grpSp>
            <p:nvGrpSpPr>
              <p:cNvPr id="1770" name="Google Shape;1770;p120"/>
              <p:cNvGrpSpPr/>
              <p:nvPr/>
            </p:nvGrpSpPr>
            <p:grpSpPr>
              <a:xfrm flipH="1">
                <a:off x="-92245" y="2902705"/>
                <a:ext cx="1333800" cy="433440"/>
                <a:chOff x="-3206295" y="2180880"/>
                <a:chExt cx="1333800" cy="433440"/>
              </a:xfrm>
            </p:grpSpPr>
            <p:sp>
              <p:nvSpPr>
                <p:cNvPr id="1771" name="Google Shape;1771;p12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2" name="Google Shape;1772;p12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73" name="Google Shape;1773;p120"/>
              <p:cNvGrpSpPr/>
              <p:nvPr/>
            </p:nvGrpSpPr>
            <p:grpSpPr>
              <a:xfrm>
                <a:off x="-92240" y="2383470"/>
                <a:ext cx="877320" cy="222120"/>
                <a:chOff x="-1236015" y="1766520"/>
                <a:chExt cx="877320" cy="222120"/>
              </a:xfrm>
            </p:grpSpPr>
            <p:sp>
              <p:nvSpPr>
                <p:cNvPr id="1774" name="Google Shape;1774;p120"/>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5" name="Google Shape;1775;p120"/>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76"/>
        <p:cNvGrpSpPr/>
        <p:nvPr/>
      </p:nvGrpSpPr>
      <p:grpSpPr>
        <a:xfrm>
          <a:off x="0" y="0"/>
          <a:ext cx="0" cy="0"/>
          <a:chOff x="0" y="0"/>
          <a:chExt cx="0" cy="0"/>
        </a:xfrm>
      </p:grpSpPr>
      <p:sp>
        <p:nvSpPr>
          <p:cNvPr id="1777" name="Google Shape;1777;p121"/>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78" name="Google Shape;1778;p121"/>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779" name="Google Shape;1779;p121"/>
          <p:cNvSpPr txBox="1">
            <a:spLocks noGrp="1"/>
          </p:cNvSpPr>
          <p:nvPr>
            <p:ph type="subTitle" idx="1"/>
          </p:nvPr>
        </p:nvSpPr>
        <p:spPr>
          <a:xfrm>
            <a:off x="713225" y="4170800"/>
            <a:ext cx="4375500" cy="433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780" name="Google Shape;1780;p121"/>
          <p:cNvGrpSpPr/>
          <p:nvPr/>
        </p:nvGrpSpPr>
        <p:grpSpPr>
          <a:xfrm rot="-5400000">
            <a:off x="8090500" y="434600"/>
            <a:ext cx="1124013" cy="1333800"/>
            <a:chOff x="6046350" y="4027575"/>
            <a:chExt cx="1124013" cy="1333800"/>
          </a:xfrm>
        </p:grpSpPr>
        <p:grpSp>
          <p:nvGrpSpPr>
            <p:cNvPr id="1781" name="Google Shape;1781;p121"/>
            <p:cNvGrpSpPr/>
            <p:nvPr/>
          </p:nvGrpSpPr>
          <p:grpSpPr>
            <a:xfrm rot="-5400000" flipH="1">
              <a:off x="6286743" y="4477755"/>
              <a:ext cx="1333800" cy="433440"/>
              <a:chOff x="-3206295" y="2180880"/>
              <a:chExt cx="1333800" cy="433440"/>
            </a:xfrm>
          </p:grpSpPr>
          <p:sp>
            <p:nvSpPr>
              <p:cNvPr id="1782" name="Google Shape;1782;p12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3" name="Google Shape;1783;p12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84" name="Google Shape;1784;p121"/>
            <p:cNvGrpSpPr/>
            <p:nvPr/>
          </p:nvGrpSpPr>
          <p:grpSpPr>
            <a:xfrm rot="5400000">
              <a:off x="5869230" y="4588258"/>
              <a:ext cx="842760" cy="488520"/>
              <a:chOff x="-3206295" y="2859120"/>
              <a:chExt cx="842760" cy="488520"/>
            </a:xfrm>
          </p:grpSpPr>
          <p:sp>
            <p:nvSpPr>
              <p:cNvPr id="1785" name="Google Shape;1785;p121"/>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6" name="Google Shape;1786;p121"/>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87"/>
        <p:cNvGrpSpPr/>
        <p:nvPr/>
      </p:nvGrpSpPr>
      <p:grpSpPr>
        <a:xfrm>
          <a:off x="0" y="0"/>
          <a:ext cx="0" cy="0"/>
          <a:chOff x="0" y="0"/>
          <a:chExt cx="0" cy="0"/>
        </a:xfrm>
      </p:grpSpPr>
      <p:sp>
        <p:nvSpPr>
          <p:cNvPr id="1788" name="Google Shape;1788;p1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789" name="Google Shape;1789;p122"/>
          <p:cNvSpPr txBox="1">
            <a:spLocks noGrp="1"/>
          </p:cNvSpPr>
          <p:nvPr>
            <p:ph type="subTitle" idx="1"/>
          </p:nvPr>
        </p:nvSpPr>
        <p:spPr>
          <a:xfrm>
            <a:off x="4635152" y="1469175"/>
            <a:ext cx="3687900" cy="257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90" name="Google Shape;1790;p122"/>
          <p:cNvSpPr txBox="1">
            <a:spLocks noGrp="1"/>
          </p:cNvSpPr>
          <p:nvPr>
            <p:ph type="subTitle" idx="2"/>
          </p:nvPr>
        </p:nvSpPr>
        <p:spPr>
          <a:xfrm>
            <a:off x="820950" y="1469175"/>
            <a:ext cx="3687900" cy="257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791" name="Google Shape;1791;p122"/>
          <p:cNvGrpSpPr/>
          <p:nvPr/>
        </p:nvGrpSpPr>
        <p:grpSpPr>
          <a:xfrm rot="10800000">
            <a:off x="7183675" y="3964005"/>
            <a:ext cx="2191110" cy="1539802"/>
            <a:chOff x="-181950" y="-342720"/>
            <a:chExt cx="2191110" cy="1539802"/>
          </a:xfrm>
        </p:grpSpPr>
        <p:grpSp>
          <p:nvGrpSpPr>
            <p:cNvPr id="1792" name="Google Shape;1792;p122"/>
            <p:cNvGrpSpPr/>
            <p:nvPr/>
          </p:nvGrpSpPr>
          <p:grpSpPr>
            <a:xfrm flipH="1">
              <a:off x="-181950" y="162217"/>
              <a:ext cx="1678680" cy="754560"/>
              <a:chOff x="-3551175" y="1354680"/>
              <a:chExt cx="1678680" cy="754560"/>
            </a:xfrm>
          </p:grpSpPr>
          <p:sp>
            <p:nvSpPr>
              <p:cNvPr id="1793" name="Google Shape;1793;p122"/>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94" name="Google Shape;1794;p122"/>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95" name="Google Shape;1795;p122"/>
            <p:cNvGrpSpPr/>
            <p:nvPr/>
          </p:nvGrpSpPr>
          <p:grpSpPr>
            <a:xfrm flipH="1">
              <a:off x="-66125" y="763642"/>
              <a:ext cx="1333800" cy="433440"/>
              <a:chOff x="-3206295" y="2180880"/>
              <a:chExt cx="1333800" cy="433440"/>
            </a:xfrm>
          </p:grpSpPr>
          <p:sp>
            <p:nvSpPr>
              <p:cNvPr id="1796" name="Google Shape;1796;p12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97" name="Google Shape;1797;p12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98" name="Google Shape;1798;p122"/>
            <p:cNvGrpSpPr/>
            <p:nvPr/>
          </p:nvGrpSpPr>
          <p:grpSpPr>
            <a:xfrm rot="-5400000">
              <a:off x="1448460" y="-13140"/>
              <a:ext cx="890280" cy="231120"/>
              <a:chOff x="-1623065" y="547560"/>
              <a:chExt cx="890280" cy="231120"/>
            </a:xfrm>
          </p:grpSpPr>
          <p:sp>
            <p:nvSpPr>
              <p:cNvPr id="1799" name="Google Shape;1799;p122"/>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0" name="Google Shape;1800;p122"/>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01"/>
        <p:cNvGrpSpPr/>
        <p:nvPr/>
      </p:nvGrpSpPr>
      <p:grpSpPr>
        <a:xfrm>
          <a:off x="0" y="0"/>
          <a:ext cx="0" cy="0"/>
          <a:chOff x="0" y="0"/>
          <a:chExt cx="0" cy="0"/>
        </a:xfrm>
      </p:grpSpPr>
      <p:sp>
        <p:nvSpPr>
          <p:cNvPr id="1802" name="Google Shape;1802;p123"/>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803" name="Google Shape;1803;p123"/>
          <p:cNvSpPr txBox="1">
            <a:spLocks noGrp="1"/>
          </p:cNvSpPr>
          <p:nvPr>
            <p:ph type="subTitle" idx="1"/>
          </p:nvPr>
        </p:nvSpPr>
        <p:spPr>
          <a:xfrm>
            <a:off x="3696475" y="1715575"/>
            <a:ext cx="4734300" cy="22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sz="1600"/>
            </a:lvl1pPr>
            <a:lvl2pPr lvl="1" algn="ctr">
              <a:lnSpc>
                <a:spcPct val="100000"/>
              </a:lnSpc>
              <a:spcBef>
                <a:spcPts val="0"/>
              </a:spcBef>
              <a:spcAft>
                <a:spcPts val="0"/>
              </a:spcAft>
              <a:buClr>
                <a:srgbClr val="E76A28"/>
              </a:buClr>
              <a:buSzPts val="1600"/>
              <a:buFont typeface="Kantumruy Pro Light"/>
              <a:buChar char="○"/>
              <a:defRPr/>
            </a:lvl2pPr>
            <a:lvl3pPr lvl="2" algn="ctr">
              <a:lnSpc>
                <a:spcPct val="100000"/>
              </a:lnSpc>
              <a:spcBef>
                <a:spcPts val="0"/>
              </a:spcBef>
              <a:spcAft>
                <a:spcPts val="0"/>
              </a:spcAft>
              <a:buClr>
                <a:srgbClr val="E76A28"/>
              </a:buClr>
              <a:buSzPts val="1500"/>
              <a:buFont typeface="Kantumruy Pro Light"/>
              <a:buChar char="■"/>
              <a:defRPr/>
            </a:lvl3pPr>
            <a:lvl4pPr lvl="3" algn="ctr">
              <a:lnSpc>
                <a:spcPct val="100000"/>
              </a:lnSpc>
              <a:spcBef>
                <a:spcPts val="0"/>
              </a:spcBef>
              <a:spcAft>
                <a:spcPts val="0"/>
              </a:spcAft>
              <a:buClr>
                <a:srgbClr val="E76A28"/>
              </a:buClr>
              <a:buSzPts val="1500"/>
              <a:buFont typeface="Kantumruy Pro Light"/>
              <a:buChar char="●"/>
              <a:defRPr/>
            </a:lvl4pPr>
            <a:lvl5pPr lvl="4" algn="ctr">
              <a:lnSpc>
                <a:spcPct val="100000"/>
              </a:lnSpc>
              <a:spcBef>
                <a:spcPts val="0"/>
              </a:spcBef>
              <a:spcAft>
                <a:spcPts val="0"/>
              </a:spcAft>
              <a:buClr>
                <a:srgbClr val="E76A28"/>
              </a:buClr>
              <a:buSzPts val="1400"/>
              <a:buFont typeface="Kantumruy Pro Light"/>
              <a:buChar char="○"/>
              <a:defRPr/>
            </a:lvl5pPr>
            <a:lvl6pPr lvl="5" algn="ctr">
              <a:lnSpc>
                <a:spcPct val="100000"/>
              </a:lnSpc>
              <a:spcBef>
                <a:spcPts val="0"/>
              </a:spcBef>
              <a:spcAft>
                <a:spcPts val="0"/>
              </a:spcAft>
              <a:buClr>
                <a:srgbClr val="999999"/>
              </a:buClr>
              <a:buSzPts val="1400"/>
              <a:buFont typeface="Kantumruy Pro Light"/>
              <a:buChar char="■"/>
              <a:defRPr/>
            </a:lvl6pPr>
            <a:lvl7pPr lvl="6" algn="ctr">
              <a:lnSpc>
                <a:spcPct val="100000"/>
              </a:lnSpc>
              <a:spcBef>
                <a:spcPts val="0"/>
              </a:spcBef>
              <a:spcAft>
                <a:spcPts val="0"/>
              </a:spcAft>
              <a:buClr>
                <a:srgbClr val="999999"/>
              </a:buClr>
              <a:buSzPts val="1300"/>
              <a:buFont typeface="Kantumruy Pro Light"/>
              <a:buChar char="●"/>
              <a:defRPr/>
            </a:lvl7pPr>
            <a:lvl8pPr lvl="7" algn="ctr">
              <a:lnSpc>
                <a:spcPct val="100000"/>
              </a:lnSpc>
              <a:spcBef>
                <a:spcPts val="0"/>
              </a:spcBef>
              <a:spcAft>
                <a:spcPts val="0"/>
              </a:spcAft>
              <a:buClr>
                <a:srgbClr val="999999"/>
              </a:buClr>
              <a:buSzPts val="1300"/>
              <a:buFont typeface="Kantumruy Pro Light"/>
              <a:buChar char="○"/>
              <a:defRPr/>
            </a:lvl8pPr>
            <a:lvl9pPr lvl="8" algn="ctr">
              <a:lnSpc>
                <a:spcPct val="100000"/>
              </a:lnSpc>
              <a:spcBef>
                <a:spcPts val="0"/>
              </a:spcBef>
              <a:spcAft>
                <a:spcPts val="0"/>
              </a:spcAft>
              <a:buClr>
                <a:srgbClr val="999999"/>
              </a:buClr>
              <a:buSzPts val="1400"/>
              <a:buFont typeface="Kantumruy Pro Light"/>
              <a:buChar char="■"/>
              <a:defRPr/>
            </a:lvl9pPr>
          </a:lstStyle>
          <a:p>
            <a:endParaRPr/>
          </a:p>
        </p:txBody>
      </p:sp>
      <p:grpSp>
        <p:nvGrpSpPr>
          <p:cNvPr id="1804" name="Google Shape;1804;p123"/>
          <p:cNvGrpSpPr/>
          <p:nvPr/>
        </p:nvGrpSpPr>
        <p:grpSpPr>
          <a:xfrm>
            <a:off x="5" y="1226965"/>
            <a:ext cx="9355457" cy="4137182"/>
            <a:chOff x="5" y="1226965"/>
            <a:chExt cx="9355457" cy="4137182"/>
          </a:xfrm>
        </p:grpSpPr>
        <p:grpSp>
          <p:nvGrpSpPr>
            <p:cNvPr id="1805" name="Google Shape;1805;p123"/>
            <p:cNvGrpSpPr/>
            <p:nvPr/>
          </p:nvGrpSpPr>
          <p:grpSpPr>
            <a:xfrm rot="5400000">
              <a:off x="7774479" y="3783164"/>
              <a:ext cx="1019108" cy="2142858"/>
              <a:chOff x="8318060" y="-299843"/>
              <a:chExt cx="1019108" cy="2142858"/>
            </a:xfrm>
          </p:grpSpPr>
          <p:grpSp>
            <p:nvGrpSpPr>
              <p:cNvPr id="1806" name="Google Shape;1806;p123"/>
              <p:cNvGrpSpPr/>
              <p:nvPr/>
            </p:nvGrpSpPr>
            <p:grpSpPr>
              <a:xfrm>
                <a:off x="8459848" y="1620895"/>
                <a:ext cx="877320" cy="222120"/>
                <a:chOff x="69660" y="1766520"/>
                <a:chExt cx="877320" cy="222120"/>
              </a:xfrm>
            </p:grpSpPr>
            <p:sp>
              <p:nvSpPr>
                <p:cNvPr id="1807" name="Google Shape;1807;p123"/>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8" name="Google Shape;1808;p123"/>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09" name="Google Shape;1809;p123"/>
              <p:cNvGrpSpPr/>
              <p:nvPr/>
            </p:nvGrpSpPr>
            <p:grpSpPr>
              <a:xfrm rot="-5400000">
                <a:off x="7856000" y="162217"/>
                <a:ext cx="1678680" cy="754560"/>
                <a:chOff x="-3551175" y="1619243"/>
                <a:chExt cx="1678680" cy="754560"/>
              </a:xfrm>
            </p:grpSpPr>
            <p:sp>
              <p:nvSpPr>
                <p:cNvPr id="1810" name="Google Shape;1810;p123"/>
                <p:cNvSpPr/>
                <p:nvPr/>
              </p:nvSpPr>
              <p:spPr>
                <a:xfrm>
                  <a:off x="-3468015" y="1715003"/>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11" name="Google Shape;1811;p123"/>
                <p:cNvSpPr/>
                <p:nvPr/>
              </p:nvSpPr>
              <p:spPr>
                <a:xfrm>
                  <a:off x="-3551175" y="1619243"/>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812" name="Google Shape;1812;p123"/>
            <p:cNvGrpSpPr/>
            <p:nvPr/>
          </p:nvGrpSpPr>
          <p:grpSpPr>
            <a:xfrm>
              <a:off x="5" y="1226965"/>
              <a:ext cx="639360" cy="399600"/>
              <a:chOff x="5" y="4213440"/>
              <a:chExt cx="639360" cy="399600"/>
            </a:xfrm>
          </p:grpSpPr>
          <p:sp>
            <p:nvSpPr>
              <p:cNvPr id="1813" name="Google Shape;1813;p123"/>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14" name="Google Shape;1814;p123"/>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15"/>
        <p:cNvGrpSpPr/>
        <p:nvPr/>
      </p:nvGrpSpPr>
      <p:grpSpPr>
        <a:xfrm>
          <a:off x="0" y="0"/>
          <a:ext cx="0" cy="0"/>
          <a:chOff x="0" y="0"/>
          <a:chExt cx="0" cy="0"/>
        </a:xfrm>
      </p:grpSpPr>
      <p:sp>
        <p:nvSpPr>
          <p:cNvPr id="1816" name="Google Shape;1816;p1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817" name="Google Shape;1817;p124"/>
          <p:cNvSpPr txBox="1">
            <a:spLocks noGrp="1"/>
          </p:cNvSpPr>
          <p:nvPr>
            <p:ph type="subTitle" idx="1"/>
          </p:nvPr>
        </p:nvSpPr>
        <p:spPr>
          <a:xfrm>
            <a:off x="4875502" y="3033650"/>
            <a:ext cx="2904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18" name="Google Shape;1818;p124"/>
          <p:cNvSpPr txBox="1">
            <a:spLocks noGrp="1"/>
          </p:cNvSpPr>
          <p:nvPr>
            <p:ph type="subTitle" idx="2"/>
          </p:nvPr>
        </p:nvSpPr>
        <p:spPr>
          <a:xfrm>
            <a:off x="1363600" y="3033650"/>
            <a:ext cx="2904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19" name="Google Shape;1819;p124"/>
          <p:cNvSpPr txBox="1">
            <a:spLocks noGrp="1"/>
          </p:cNvSpPr>
          <p:nvPr>
            <p:ph type="subTitle" idx="3"/>
          </p:nvPr>
        </p:nvSpPr>
        <p:spPr>
          <a:xfrm>
            <a:off x="1363600" y="2616050"/>
            <a:ext cx="29049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20" name="Google Shape;1820;p124"/>
          <p:cNvSpPr txBox="1">
            <a:spLocks noGrp="1"/>
          </p:cNvSpPr>
          <p:nvPr>
            <p:ph type="subTitle" idx="4"/>
          </p:nvPr>
        </p:nvSpPr>
        <p:spPr>
          <a:xfrm>
            <a:off x="4875506" y="2616050"/>
            <a:ext cx="29049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821" name="Google Shape;1821;p124"/>
          <p:cNvGrpSpPr/>
          <p:nvPr/>
        </p:nvGrpSpPr>
        <p:grpSpPr>
          <a:xfrm>
            <a:off x="-965450" y="-110525"/>
            <a:ext cx="10309905" cy="5087850"/>
            <a:chOff x="-965450" y="-110525"/>
            <a:chExt cx="10309905" cy="5087850"/>
          </a:xfrm>
        </p:grpSpPr>
        <p:grpSp>
          <p:nvGrpSpPr>
            <p:cNvPr id="1822" name="Google Shape;1822;p124"/>
            <p:cNvGrpSpPr/>
            <p:nvPr/>
          </p:nvGrpSpPr>
          <p:grpSpPr>
            <a:xfrm>
              <a:off x="-965450" y="3180468"/>
              <a:ext cx="1828435" cy="1796857"/>
              <a:chOff x="-965450" y="3180468"/>
              <a:chExt cx="1828435" cy="1796857"/>
            </a:xfrm>
          </p:grpSpPr>
          <p:grpSp>
            <p:nvGrpSpPr>
              <p:cNvPr id="1823" name="Google Shape;1823;p124"/>
              <p:cNvGrpSpPr/>
              <p:nvPr/>
            </p:nvGrpSpPr>
            <p:grpSpPr>
              <a:xfrm>
                <a:off x="411905" y="4230685"/>
                <a:ext cx="451080" cy="746640"/>
                <a:chOff x="411905" y="4081860"/>
                <a:chExt cx="451080" cy="746640"/>
              </a:xfrm>
            </p:grpSpPr>
            <p:sp>
              <p:nvSpPr>
                <p:cNvPr id="1824" name="Google Shape;1824;p124"/>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25" name="Google Shape;1825;p124"/>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26" name="Google Shape;1826;p124"/>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27" name="Google Shape;1827;p124"/>
              <p:cNvGrpSpPr/>
              <p:nvPr/>
            </p:nvGrpSpPr>
            <p:grpSpPr>
              <a:xfrm rot="10800000">
                <a:off x="-965450" y="3180468"/>
                <a:ext cx="1678680" cy="754560"/>
                <a:chOff x="-3551175" y="1354680"/>
                <a:chExt cx="1678680" cy="754560"/>
              </a:xfrm>
            </p:grpSpPr>
            <p:sp>
              <p:nvSpPr>
                <p:cNvPr id="1828" name="Google Shape;1828;p124"/>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29" name="Google Shape;1829;p124"/>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830" name="Google Shape;1830;p124"/>
            <p:cNvGrpSpPr/>
            <p:nvPr/>
          </p:nvGrpSpPr>
          <p:grpSpPr>
            <a:xfrm>
              <a:off x="8424010" y="-110525"/>
              <a:ext cx="920445" cy="1205820"/>
              <a:chOff x="8424010" y="-110525"/>
              <a:chExt cx="920445" cy="1205820"/>
            </a:xfrm>
          </p:grpSpPr>
          <p:grpSp>
            <p:nvGrpSpPr>
              <p:cNvPr id="1831" name="Google Shape;1831;p124"/>
              <p:cNvGrpSpPr/>
              <p:nvPr/>
            </p:nvGrpSpPr>
            <p:grpSpPr>
              <a:xfrm>
                <a:off x="8430775" y="866695"/>
                <a:ext cx="913680" cy="228600"/>
                <a:chOff x="8370675" y="216420"/>
                <a:chExt cx="913680" cy="228600"/>
              </a:xfrm>
            </p:grpSpPr>
            <p:sp>
              <p:nvSpPr>
                <p:cNvPr id="1832" name="Google Shape;1832;p124"/>
                <p:cNvSpPr/>
                <p:nvPr/>
              </p:nvSpPr>
              <p:spPr>
                <a:xfrm rot="-5400000">
                  <a:off x="8370495" y="333600"/>
                  <a:ext cx="111600" cy="111240"/>
                </a:xfrm>
                <a:custGeom>
                  <a:avLst/>
                  <a:gdLst/>
                  <a:ahLst/>
                  <a:cxnLst/>
                  <a:rect l="l" t="t" r="r" b="b"/>
                  <a:pathLst>
                    <a:path w="310" h="309" extrusionOk="0">
                      <a:moveTo>
                        <a:pt x="155" y="309"/>
                      </a:moveTo>
                      <a:cubicBezTo>
                        <a:pt x="69" y="309"/>
                        <a:pt x="0" y="241"/>
                        <a:pt x="0" y="155"/>
                      </a:cubicBezTo>
                      <a:cubicBezTo>
                        <a:pt x="0" y="70"/>
                        <a:pt x="69" y="0"/>
                        <a:pt x="155" y="0"/>
                      </a:cubicBezTo>
                      <a:cubicBezTo>
                        <a:pt x="240" y="0"/>
                        <a:pt x="310" y="70"/>
                        <a:pt x="310" y="155"/>
                      </a:cubicBezTo>
                      <a:cubicBezTo>
                        <a:pt x="310" y="241"/>
                        <a:pt x="240" y="309"/>
                        <a:pt x="155" y="309"/>
                      </a:cubicBezTo>
                      <a:moveTo>
                        <a:pt x="155" y="23"/>
                      </a:moveTo>
                      <a:cubicBezTo>
                        <a:pt x="82" y="23"/>
                        <a:pt x="23" y="82"/>
                        <a:pt x="23" y="155"/>
                      </a:cubicBezTo>
                      <a:cubicBezTo>
                        <a:pt x="23" y="227"/>
                        <a:pt x="82" y="286"/>
                        <a:pt x="155" y="286"/>
                      </a:cubicBezTo>
                      <a:cubicBezTo>
                        <a:pt x="227" y="286"/>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33" name="Google Shape;1833;p124"/>
                <p:cNvSpPr/>
                <p:nvPr/>
              </p:nvSpPr>
              <p:spPr>
                <a:xfrm rot="-5400000">
                  <a:off x="8790975" y="-99840"/>
                  <a:ext cx="177120" cy="809640"/>
                </a:xfrm>
                <a:custGeom>
                  <a:avLst/>
                  <a:gdLst/>
                  <a:ahLst/>
                  <a:cxnLst/>
                  <a:rect l="l" t="t" r="r" b="b"/>
                  <a:pathLst>
                    <a:path w="492" h="2249" extrusionOk="0">
                      <a:moveTo>
                        <a:pt x="476" y="2249"/>
                      </a:moveTo>
                      <a:lnTo>
                        <a:pt x="0" y="1773"/>
                      </a:lnTo>
                      <a:lnTo>
                        <a:pt x="0" y="0"/>
                      </a:lnTo>
                      <a:lnTo>
                        <a:pt x="23" y="0"/>
                      </a:lnTo>
                      <a:lnTo>
                        <a:pt x="23" y="1764"/>
                      </a:lnTo>
                      <a:lnTo>
                        <a:pt x="492" y="2232"/>
                      </a:lnTo>
                      <a:lnTo>
                        <a:pt x="476" y="2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34" name="Google Shape;1834;p124"/>
              <p:cNvGrpSpPr/>
              <p:nvPr/>
            </p:nvGrpSpPr>
            <p:grpSpPr>
              <a:xfrm rot="5400000" flipH="1">
                <a:off x="8246890" y="66595"/>
                <a:ext cx="842760" cy="488520"/>
                <a:chOff x="-3206295" y="2859120"/>
                <a:chExt cx="842760" cy="488520"/>
              </a:xfrm>
            </p:grpSpPr>
            <p:sp>
              <p:nvSpPr>
                <p:cNvPr id="1835" name="Google Shape;1835;p12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36" name="Google Shape;1836;p12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713225" y="1331250"/>
            <a:ext cx="4327500" cy="19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191919"/>
              </a:buClr>
              <a:buSzPts val="5200"/>
              <a:buNone/>
              <a:defRPr sz="6000"/>
            </a:lvl1pPr>
            <a:lvl2pPr lvl="1" algn="ctr" rtl="0">
              <a:lnSpc>
                <a:spcPct val="100000"/>
              </a:lnSpc>
              <a:spcBef>
                <a:spcPts val="0"/>
              </a:spcBef>
              <a:spcAft>
                <a:spcPts val="0"/>
              </a:spcAft>
              <a:buClr>
                <a:srgbClr val="191919"/>
              </a:buClr>
              <a:buSzPts val="5200"/>
              <a:buNone/>
              <a:defRPr sz="5200">
                <a:solidFill>
                  <a:srgbClr val="191919"/>
                </a:solidFill>
              </a:defRPr>
            </a:lvl2pPr>
            <a:lvl3pPr lvl="2" algn="ctr" rtl="0">
              <a:lnSpc>
                <a:spcPct val="100000"/>
              </a:lnSpc>
              <a:spcBef>
                <a:spcPts val="0"/>
              </a:spcBef>
              <a:spcAft>
                <a:spcPts val="0"/>
              </a:spcAft>
              <a:buClr>
                <a:srgbClr val="191919"/>
              </a:buClr>
              <a:buSzPts val="5200"/>
              <a:buNone/>
              <a:defRPr sz="5200">
                <a:solidFill>
                  <a:srgbClr val="191919"/>
                </a:solidFill>
              </a:defRPr>
            </a:lvl3pPr>
            <a:lvl4pPr lvl="3" algn="ctr" rtl="0">
              <a:lnSpc>
                <a:spcPct val="100000"/>
              </a:lnSpc>
              <a:spcBef>
                <a:spcPts val="0"/>
              </a:spcBef>
              <a:spcAft>
                <a:spcPts val="0"/>
              </a:spcAft>
              <a:buClr>
                <a:srgbClr val="191919"/>
              </a:buClr>
              <a:buSzPts val="5200"/>
              <a:buNone/>
              <a:defRPr sz="5200">
                <a:solidFill>
                  <a:srgbClr val="191919"/>
                </a:solidFill>
              </a:defRPr>
            </a:lvl4pPr>
            <a:lvl5pPr lvl="4" algn="ctr" rtl="0">
              <a:lnSpc>
                <a:spcPct val="100000"/>
              </a:lnSpc>
              <a:spcBef>
                <a:spcPts val="0"/>
              </a:spcBef>
              <a:spcAft>
                <a:spcPts val="0"/>
              </a:spcAft>
              <a:buClr>
                <a:srgbClr val="191919"/>
              </a:buClr>
              <a:buSzPts val="5200"/>
              <a:buNone/>
              <a:defRPr sz="5200">
                <a:solidFill>
                  <a:srgbClr val="191919"/>
                </a:solidFill>
              </a:defRPr>
            </a:lvl5pPr>
            <a:lvl6pPr lvl="5" algn="ctr" rtl="0">
              <a:lnSpc>
                <a:spcPct val="100000"/>
              </a:lnSpc>
              <a:spcBef>
                <a:spcPts val="0"/>
              </a:spcBef>
              <a:spcAft>
                <a:spcPts val="0"/>
              </a:spcAft>
              <a:buClr>
                <a:srgbClr val="191919"/>
              </a:buClr>
              <a:buSzPts val="5200"/>
              <a:buNone/>
              <a:defRPr sz="5200">
                <a:solidFill>
                  <a:srgbClr val="191919"/>
                </a:solidFill>
              </a:defRPr>
            </a:lvl6pPr>
            <a:lvl7pPr lvl="6" algn="ctr" rtl="0">
              <a:lnSpc>
                <a:spcPct val="100000"/>
              </a:lnSpc>
              <a:spcBef>
                <a:spcPts val="0"/>
              </a:spcBef>
              <a:spcAft>
                <a:spcPts val="0"/>
              </a:spcAft>
              <a:buClr>
                <a:srgbClr val="191919"/>
              </a:buClr>
              <a:buSzPts val="5200"/>
              <a:buNone/>
              <a:defRPr sz="5200">
                <a:solidFill>
                  <a:srgbClr val="191919"/>
                </a:solidFill>
              </a:defRPr>
            </a:lvl7pPr>
            <a:lvl8pPr lvl="7" algn="ctr" rtl="0">
              <a:lnSpc>
                <a:spcPct val="100000"/>
              </a:lnSpc>
              <a:spcBef>
                <a:spcPts val="0"/>
              </a:spcBef>
              <a:spcAft>
                <a:spcPts val="0"/>
              </a:spcAft>
              <a:buClr>
                <a:srgbClr val="191919"/>
              </a:buClr>
              <a:buSzPts val="5200"/>
              <a:buNone/>
              <a:defRPr sz="5200">
                <a:solidFill>
                  <a:srgbClr val="191919"/>
                </a:solidFill>
              </a:defRPr>
            </a:lvl8pPr>
            <a:lvl9pPr lvl="8" algn="ctr" rtl="0">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713225" y="3383850"/>
            <a:ext cx="4327500" cy="428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56" name="Google Shape;56;p14"/>
          <p:cNvGrpSpPr/>
          <p:nvPr/>
        </p:nvGrpSpPr>
        <p:grpSpPr>
          <a:xfrm>
            <a:off x="-181950" y="-342720"/>
            <a:ext cx="9519118" cy="5923395"/>
            <a:chOff x="-181950" y="-342720"/>
            <a:chExt cx="9519118" cy="5923395"/>
          </a:xfrm>
        </p:grpSpPr>
        <p:grpSp>
          <p:nvGrpSpPr>
            <p:cNvPr id="57" name="Google Shape;57;p14"/>
            <p:cNvGrpSpPr/>
            <p:nvPr/>
          </p:nvGrpSpPr>
          <p:grpSpPr>
            <a:xfrm>
              <a:off x="5" y="4213440"/>
              <a:ext cx="1699270" cy="986550"/>
              <a:chOff x="5" y="4213440"/>
              <a:chExt cx="1699270" cy="986550"/>
            </a:xfrm>
          </p:grpSpPr>
          <p:grpSp>
            <p:nvGrpSpPr>
              <p:cNvPr id="58" name="Google Shape;58;p14"/>
              <p:cNvGrpSpPr/>
              <p:nvPr/>
            </p:nvGrpSpPr>
            <p:grpSpPr>
              <a:xfrm>
                <a:off x="713235" y="4324850"/>
                <a:ext cx="986040" cy="273600"/>
                <a:chOff x="-1484415" y="2371513"/>
                <a:chExt cx="986040" cy="273600"/>
              </a:xfrm>
            </p:grpSpPr>
            <p:sp>
              <p:nvSpPr>
                <p:cNvPr id="59" name="Google Shape;59;p14"/>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 name="Google Shape;60;p14"/>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 name="Google Shape;61;p14"/>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2" name="Google Shape;62;p14"/>
              <p:cNvGrpSpPr/>
              <p:nvPr/>
            </p:nvGrpSpPr>
            <p:grpSpPr>
              <a:xfrm flipH="1">
                <a:off x="788140" y="4711470"/>
                <a:ext cx="842760" cy="488520"/>
                <a:chOff x="-3206295" y="2859120"/>
                <a:chExt cx="842760" cy="488520"/>
              </a:xfrm>
            </p:grpSpPr>
            <p:sp>
              <p:nvSpPr>
                <p:cNvPr id="63" name="Google Shape;63;p1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 name="Google Shape;64;p1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5" name="Google Shape;65;p14"/>
              <p:cNvGrpSpPr/>
              <p:nvPr/>
            </p:nvGrpSpPr>
            <p:grpSpPr>
              <a:xfrm>
                <a:off x="5" y="4213440"/>
                <a:ext cx="639360" cy="399600"/>
                <a:chOff x="5" y="4213440"/>
                <a:chExt cx="639360" cy="399600"/>
              </a:xfrm>
            </p:grpSpPr>
            <p:sp>
              <p:nvSpPr>
                <p:cNvPr id="66" name="Google Shape;66;p14"/>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 name="Google Shape;67;p14"/>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68" name="Google Shape;68;p14"/>
            <p:cNvGrpSpPr/>
            <p:nvPr/>
          </p:nvGrpSpPr>
          <p:grpSpPr>
            <a:xfrm>
              <a:off x="-181950" y="-342720"/>
              <a:ext cx="2191110" cy="1539802"/>
              <a:chOff x="-181950" y="-342720"/>
              <a:chExt cx="2191110" cy="1539802"/>
            </a:xfrm>
          </p:grpSpPr>
          <p:grpSp>
            <p:nvGrpSpPr>
              <p:cNvPr id="69" name="Google Shape;69;p14"/>
              <p:cNvGrpSpPr/>
              <p:nvPr/>
            </p:nvGrpSpPr>
            <p:grpSpPr>
              <a:xfrm flipH="1">
                <a:off x="-181950" y="162217"/>
                <a:ext cx="1678680" cy="754560"/>
                <a:chOff x="-3551175" y="1354680"/>
                <a:chExt cx="1678680" cy="754560"/>
              </a:xfrm>
            </p:grpSpPr>
            <p:sp>
              <p:nvSpPr>
                <p:cNvPr id="70" name="Google Shape;70;p14"/>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 name="Google Shape;71;p14"/>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2" name="Google Shape;72;p14"/>
              <p:cNvGrpSpPr/>
              <p:nvPr/>
            </p:nvGrpSpPr>
            <p:grpSpPr>
              <a:xfrm flipH="1">
                <a:off x="-66125" y="763642"/>
                <a:ext cx="1333800" cy="433440"/>
                <a:chOff x="-3206295" y="2180880"/>
                <a:chExt cx="1333800" cy="433440"/>
              </a:xfrm>
            </p:grpSpPr>
            <p:sp>
              <p:nvSpPr>
                <p:cNvPr id="73" name="Google Shape;73;p1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 name="Google Shape;74;p1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5" name="Google Shape;75;p14"/>
              <p:cNvGrpSpPr/>
              <p:nvPr/>
            </p:nvGrpSpPr>
            <p:grpSpPr>
              <a:xfrm rot="-5400000">
                <a:off x="1448460" y="-13140"/>
                <a:ext cx="890280" cy="231120"/>
                <a:chOff x="-1623065" y="547560"/>
                <a:chExt cx="890280" cy="231120"/>
              </a:xfrm>
            </p:grpSpPr>
            <p:sp>
              <p:nvSpPr>
                <p:cNvPr id="76" name="Google Shape;76;p14"/>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 name="Google Shape;77;p14"/>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78" name="Google Shape;78;p14"/>
            <p:cNvGrpSpPr/>
            <p:nvPr/>
          </p:nvGrpSpPr>
          <p:grpSpPr>
            <a:xfrm>
              <a:off x="5758600" y="4246875"/>
              <a:ext cx="1124013" cy="1333800"/>
              <a:chOff x="6046350" y="4027575"/>
              <a:chExt cx="1124013" cy="1333800"/>
            </a:xfrm>
          </p:grpSpPr>
          <p:grpSp>
            <p:nvGrpSpPr>
              <p:cNvPr id="79" name="Google Shape;79;p14"/>
              <p:cNvGrpSpPr/>
              <p:nvPr/>
            </p:nvGrpSpPr>
            <p:grpSpPr>
              <a:xfrm rot="-5400000" flipH="1">
                <a:off x="6286743" y="4477755"/>
                <a:ext cx="1333800" cy="433440"/>
                <a:chOff x="-3206295" y="2180880"/>
                <a:chExt cx="1333800" cy="433440"/>
              </a:xfrm>
            </p:grpSpPr>
            <p:sp>
              <p:nvSpPr>
                <p:cNvPr id="80" name="Google Shape;80;p1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p1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2" name="Google Shape;82;p14"/>
              <p:cNvGrpSpPr/>
              <p:nvPr/>
            </p:nvGrpSpPr>
            <p:grpSpPr>
              <a:xfrm rot="5400000">
                <a:off x="5869230" y="4588258"/>
                <a:ext cx="842760" cy="488520"/>
                <a:chOff x="-3206295" y="2859120"/>
                <a:chExt cx="842760" cy="488520"/>
              </a:xfrm>
            </p:grpSpPr>
            <p:sp>
              <p:nvSpPr>
                <p:cNvPr id="83" name="Google Shape;83;p1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85" name="Google Shape;85;p14"/>
            <p:cNvGrpSpPr/>
            <p:nvPr/>
          </p:nvGrpSpPr>
          <p:grpSpPr>
            <a:xfrm>
              <a:off x="8053498" y="-299843"/>
              <a:ext cx="1283670" cy="2142858"/>
              <a:chOff x="8053498" y="-299843"/>
              <a:chExt cx="1283670" cy="2142858"/>
            </a:xfrm>
          </p:grpSpPr>
          <p:grpSp>
            <p:nvGrpSpPr>
              <p:cNvPr id="86" name="Google Shape;86;p14"/>
              <p:cNvGrpSpPr/>
              <p:nvPr/>
            </p:nvGrpSpPr>
            <p:grpSpPr>
              <a:xfrm>
                <a:off x="8459848" y="1620895"/>
                <a:ext cx="877320" cy="222120"/>
                <a:chOff x="69660" y="1766520"/>
                <a:chExt cx="877320" cy="222120"/>
              </a:xfrm>
            </p:grpSpPr>
            <p:sp>
              <p:nvSpPr>
                <p:cNvPr id="87" name="Google Shape;87;p14"/>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 name="Google Shape;88;p14"/>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9" name="Google Shape;89;p14"/>
              <p:cNvGrpSpPr/>
              <p:nvPr/>
            </p:nvGrpSpPr>
            <p:grpSpPr>
              <a:xfrm rot="-5400000">
                <a:off x="7591438" y="162217"/>
                <a:ext cx="1678680" cy="754560"/>
                <a:chOff x="-3551175" y="1354680"/>
                <a:chExt cx="1678680" cy="754560"/>
              </a:xfrm>
            </p:grpSpPr>
            <p:sp>
              <p:nvSpPr>
                <p:cNvPr id="90" name="Google Shape;90;p14"/>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 name="Google Shape;91;p14"/>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37"/>
        <p:cNvGrpSpPr/>
        <p:nvPr/>
      </p:nvGrpSpPr>
      <p:grpSpPr>
        <a:xfrm>
          <a:off x="0" y="0"/>
          <a:ext cx="0" cy="0"/>
          <a:chOff x="0" y="0"/>
          <a:chExt cx="0" cy="0"/>
        </a:xfrm>
      </p:grpSpPr>
      <p:sp>
        <p:nvSpPr>
          <p:cNvPr id="1838" name="Google Shape;1838;p1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839" name="Google Shape;1839;p125"/>
          <p:cNvSpPr txBox="1">
            <a:spLocks noGrp="1"/>
          </p:cNvSpPr>
          <p:nvPr>
            <p:ph type="subTitle" idx="1"/>
          </p:nvPr>
        </p:nvSpPr>
        <p:spPr>
          <a:xfrm>
            <a:off x="720001" y="3033651"/>
            <a:ext cx="24558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0" name="Google Shape;1840;p125"/>
          <p:cNvSpPr txBox="1">
            <a:spLocks noGrp="1"/>
          </p:cNvSpPr>
          <p:nvPr>
            <p:ph type="subTitle" idx="2"/>
          </p:nvPr>
        </p:nvSpPr>
        <p:spPr>
          <a:xfrm>
            <a:off x="3347486" y="3033651"/>
            <a:ext cx="24558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1" name="Google Shape;1841;p125"/>
          <p:cNvSpPr txBox="1">
            <a:spLocks noGrp="1"/>
          </p:cNvSpPr>
          <p:nvPr>
            <p:ph type="subTitle" idx="3"/>
          </p:nvPr>
        </p:nvSpPr>
        <p:spPr>
          <a:xfrm>
            <a:off x="5974979" y="3033651"/>
            <a:ext cx="24558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2" name="Google Shape;1842;p125"/>
          <p:cNvSpPr txBox="1">
            <a:spLocks noGrp="1"/>
          </p:cNvSpPr>
          <p:nvPr>
            <p:ph type="subTitle" idx="4"/>
          </p:nvPr>
        </p:nvSpPr>
        <p:spPr>
          <a:xfrm>
            <a:off x="720000" y="2616050"/>
            <a:ext cx="24558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43" name="Google Shape;1843;p125"/>
          <p:cNvSpPr txBox="1">
            <a:spLocks noGrp="1"/>
          </p:cNvSpPr>
          <p:nvPr>
            <p:ph type="subTitle" idx="5"/>
          </p:nvPr>
        </p:nvSpPr>
        <p:spPr>
          <a:xfrm>
            <a:off x="3347490" y="2616050"/>
            <a:ext cx="24558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44" name="Google Shape;1844;p125"/>
          <p:cNvSpPr txBox="1">
            <a:spLocks noGrp="1"/>
          </p:cNvSpPr>
          <p:nvPr>
            <p:ph type="subTitle" idx="6"/>
          </p:nvPr>
        </p:nvSpPr>
        <p:spPr>
          <a:xfrm>
            <a:off x="5974979" y="2616050"/>
            <a:ext cx="24558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845" name="Google Shape;1845;p125"/>
          <p:cNvGrpSpPr/>
          <p:nvPr/>
        </p:nvGrpSpPr>
        <p:grpSpPr>
          <a:xfrm rot="10800000">
            <a:off x="-39700" y="-136450"/>
            <a:ext cx="1124013" cy="1333800"/>
            <a:chOff x="6046350" y="4027575"/>
            <a:chExt cx="1124013" cy="1333800"/>
          </a:xfrm>
        </p:grpSpPr>
        <p:grpSp>
          <p:nvGrpSpPr>
            <p:cNvPr id="1846" name="Google Shape;1846;p125"/>
            <p:cNvGrpSpPr/>
            <p:nvPr/>
          </p:nvGrpSpPr>
          <p:grpSpPr>
            <a:xfrm rot="-5400000" flipH="1">
              <a:off x="6286743" y="4477755"/>
              <a:ext cx="1333800" cy="433440"/>
              <a:chOff x="-3206295" y="2180880"/>
              <a:chExt cx="1333800" cy="433440"/>
            </a:xfrm>
          </p:grpSpPr>
          <p:sp>
            <p:nvSpPr>
              <p:cNvPr id="1847" name="Google Shape;1847;p12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8" name="Google Shape;1848;p12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49" name="Google Shape;1849;p125"/>
            <p:cNvGrpSpPr/>
            <p:nvPr/>
          </p:nvGrpSpPr>
          <p:grpSpPr>
            <a:xfrm rot="5400000">
              <a:off x="5869230" y="4588258"/>
              <a:ext cx="842760" cy="488520"/>
              <a:chOff x="-3206295" y="2859120"/>
              <a:chExt cx="842760" cy="488520"/>
            </a:xfrm>
          </p:grpSpPr>
          <p:sp>
            <p:nvSpPr>
              <p:cNvPr id="1850" name="Google Shape;1850;p125"/>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1" name="Google Shape;1851;p125"/>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52"/>
        <p:cNvGrpSpPr/>
        <p:nvPr/>
      </p:nvGrpSpPr>
      <p:grpSpPr>
        <a:xfrm>
          <a:off x="0" y="0"/>
          <a:ext cx="0" cy="0"/>
          <a:chOff x="0" y="0"/>
          <a:chExt cx="0" cy="0"/>
        </a:xfrm>
      </p:grpSpPr>
      <p:sp>
        <p:nvSpPr>
          <p:cNvPr id="1853" name="Google Shape;1853;p1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854" name="Google Shape;1854;p126"/>
          <p:cNvSpPr txBox="1">
            <a:spLocks noGrp="1"/>
          </p:cNvSpPr>
          <p:nvPr>
            <p:ph type="subTitle" idx="1"/>
          </p:nvPr>
        </p:nvSpPr>
        <p:spPr>
          <a:xfrm>
            <a:off x="1733666" y="21108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55" name="Google Shape;1855;p126"/>
          <p:cNvSpPr txBox="1">
            <a:spLocks noGrp="1"/>
          </p:cNvSpPr>
          <p:nvPr>
            <p:ph type="subTitle" idx="2"/>
          </p:nvPr>
        </p:nvSpPr>
        <p:spPr>
          <a:xfrm>
            <a:off x="5690115" y="21108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56" name="Google Shape;1856;p126"/>
          <p:cNvSpPr txBox="1">
            <a:spLocks noGrp="1"/>
          </p:cNvSpPr>
          <p:nvPr>
            <p:ph type="subTitle" idx="3"/>
          </p:nvPr>
        </p:nvSpPr>
        <p:spPr>
          <a:xfrm>
            <a:off x="1733679" y="35442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57" name="Google Shape;1857;p126"/>
          <p:cNvSpPr txBox="1">
            <a:spLocks noGrp="1"/>
          </p:cNvSpPr>
          <p:nvPr>
            <p:ph type="subTitle" idx="4"/>
          </p:nvPr>
        </p:nvSpPr>
        <p:spPr>
          <a:xfrm>
            <a:off x="5690115" y="35442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58" name="Google Shape;1858;p126"/>
          <p:cNvSpPr txBox="1">
            <a:spLocks noGrp="1"/>
          </p:cNvSpPr>
          <p:nvPr>
            <p:ph type="subTitle" idx="5"/>
          </p:nvPr>
        </p:nvSpPr>
        <p:spPr>
          <a:xfrm>
            <a:off x="1733682" y="16932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59" name="Google Shape;1859;p126"/>
          <p:cNvSpPr txBox="1">
            <a:spLocks noGrp="1"/>
          </p:cNvSpPr>
          <p:nvPr>
            <p:ph type="subTitle" idx="6"/>
          </p:nvPr>
        </p:nvSpPr>
        <p:spPr>
          <a:xfrm>
            <a:off x="1733695" y="31266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60" name="Google Shape;1860;p126"/>
          <p:cNvSpPr txBox="1">
            <a:spLocks noGrp="1"/>
          </p:cNvSpPr>
          <p:nvPr>
            <p:ph type="subTitle" idx="7"/>
          </p:nvPr>
        </p:nvSpPr>
        <p:spPr>
          <a:xfrm>
            <a:off x="5690126" y="16932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61" name="Google Shape;1861;p126"/>
          <p:cNvSpPr txBox="1">
            <a:spLocks noGrp="1"/>
          </p:cNvSpPr>
          <p:nvPr>
            <p:ph type="subTitle" idx="8"/>
          </p:nvPr>
        </p:nvSpPr>
        <p:spPr>
          <a:xfrm>
            <a:off x="5690126" y="31266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862" name="Google Shape;1862;p126"/>
          <p:cNvGrpSpPr/>
          <p:nvPr/>
        </p:nvGrpSpPr>
        <p:grpSpPr>
          <a:xfrm>
            <a:off x="-136420" y="4527340"/>
            <a:ext cx="1699270" cy="399600"/>
            <a:chOff x="-136420" y="4527340"/>
            <a:chExt cx="1699270" cy="399600"/>
          </a:xfrm>
        </p:grpSpPr>
        <p:grpSp>
          <p:nvGrpSpPr>
            <p:cNvPr id="1863" name="Google Shape;1863;p126"/>
            <p:cNvGrpSpPr/>
            <p:nvPr/>
          </p:nvGrpSpPr>
          <p:grpSpPr>
            <a:xfrm>
              <a:off x="576810" y="4638750"/>
              <a:ext cx="986040" cy="273600"/>
              <a:chOff x="-1484415" y="2371513"/>
              <a:chExt cx="986040" cy="273600"/>
            </a:xfrm>
          </p:grpSpPr>
          <p:sp>
            <p:nvSpPr>
              <p:cNvPr id="1864" name="Google Shape;1864;p126"/>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5" name="Google Shape;1865;p126"/>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6" name="Google Shape;1866;p126"/>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67" name="Google Shape;1867;p126"/>
            <p:cNvGrpSpPr/>
            <p:nvPr/>
          </p:nvGrpSpPr>
          <p:grpSpPr>
            <a:xfrm>
              <a:off x="-136420" y="4527340"/>
              <a:ext cx="639360" cy="399600"/>
              <a:chOff x="5" y="4213440"/>
              <a:chExt cx="639360" cy="399600"/>
            </a:xfrm>
          </p:grpSpPr>
          <p:sp>
            <p:nvSpPr>
              <p:cNvPr id="1868" name="Google Shape;1868;p126"/>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9" name="Google Shape;1869;p126"/>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70"/>
        <p:cNvGrpSpPr/>
        <p:nvPr/>
      </p:nvGrpSpPr>
      <p:grpSpPr>
        <a:xfrm>
          <a:off x="0" y="0"/>
          <a:ext cx="0" cy="0"/>
          <a:chOff x="0" y="0"/>
          <a:chExt cx="0" cy="0"/>
        </a:xfrm>
      </p:grpSpPr>
      <p:sp>
        <p:nvSpPr>
          <p:cNvPr id="1871" name="Google Shape;1871;p1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872" name="Google Shape;1872;p127"/>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73" name="Google Shape;1873;p127"/>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74" name="Google Shape;1874;p127"/>
          <p:cNvSpPr txBox="1">
            <a:spLocks noGrp="1"/>
          </p:cNvSpPr>
          <p:nvPr>
            <p:ph type="subTitle" idx="3"/>
          </p:nvPr>
        </p:nvSpPr>
        <p:spPr>
          <a:xfrm>
            <a:off x="898135"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75" name="Google Shape;1875;p127"/>
          <p:cNvSpPr txBox="1">
            <a:spLocks noGrp="1"/>
          </p:cNvSpPr>
          <p:nvPr>
            <p:ph type="subTitle" idx="4"/>
          </p:nvPr>
        </p:nvSpPr>
        <p:spPr>
          <a:xfrm>
            <a:off x="3462472"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76" name="Google Shape;1876;p127"/>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77" name="Google Shape;1877;p127"/>
          <p:cNvSpPr txBox="1">
            <a:spLocks noGrp="1"/>
          </p:cNvSpPr>
          <p:nvPr>
            <p:ph type="subTitle" idx="6"/>
          </p:nvPr>
        </p:nvSpPr>
        <p:spPr>
          <a:xfrm>
            <a:off x="6026833"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78" name="Google Shape;1878;p127"/>
          <p:cNvSpPr txBox="1">
            <a:spLocks noGrp="1"/>
          </p:cNvSpPr>
          <p:nvPr>
            <p:ph type="subTitle" idx="7"/>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79" name="Google Shape;1879;p127"/>
          <p:cNvSpPr txBox="1">
            <a:spLocks noGrp="1"/>
          </p:cNvSpPr>
          <p:nvPr>
            <p:ph type="subTitle" idx="8"/>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80" name="Google Shape;1880;p127"/>
          <p:cNvSpPr txBox="1">
            <a:spLocks noGrp="1"/>
          </p:cNvSpPr>
          <p:nvPr>
            <p:ph type="subTitle" idx="9"/>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81" name="Google Shape;1881;p127"/>
          <p:cNvSpPr txBox="1">
            <a:spLocks noGrp="1"/>
          </p:cNvSpPr>
          <p:nvPr>
            <p:ph type="subTitle" idx="13"/>
          </p:nvPr>
        </p:nvSpPr>
        <p:spPr>
          <a:xfrm>
            <a:off x="896450"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82" name="Google Shape;1882;p127"/>
          <p:cNvSpPr txBox="1">
            <a:spLocks noGrp="1"/>
          </p:cNvSpPr>
          <p:nvPr>
            <p:ph type="subTitle" idx="14"/>
          </p:nvPr>
        </p:nvSpPr>
        <p:spPr>
          <a:xfrm>
            <a:off x="3460788"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883" name="Google Shape;1883;p127"/>
          <p:cNvSpPr txBox="1">
            <a:spLocks noGrp="1"/>
          </p:cNvSpPr>
          <p:nvPr>
            <p:ph type="subTitle" idx="15"/>
          </p:nvPr>
        </p:nvSpPr>
        <p:spPr>
          <a:xfrm>
            <a:off x="6025151"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884" name="Google Shape;1884;p127"/>
          <p:cNvGrpSpPr/>
          <p:nvPr/>
        </p:nvGrpSpPr>
        <p:grpSpPr>
          <a:xfrm>
            <a:off x="8500200" y="-54470"/>
            <a:ext cx="1678680" cy="1644822"/>
            <a:chOff x="8500200" y="-54470"/>
            <a:chExt cx="1678680" cy="1644822"/>
          </a:xfrm>
        </p:grpSpPr>
        <p:grpSp>
          <p:nvGrpSpPr>
            <p:cNvPr id="1885" name="Google Shape;1885;p127"/>
            <p:cNvGrpSpPr/>
            <p:nvPr/>
          </p:nvGrpSpPr>
          <p:grpSpPr>
            <a:xfrm>
              <a:off x="8500200" y="835792"/>
              <a:ext cx="1678680" cy="754560"/>
              <a:chOff x="-3551175" y="1354680"/>
              <a:chExt cx="1678680" cy="754560"/>
            </a:xfrm>
          </p:grpSpPr>
          <p:sp>
            <p:nvSpPr>
              <p:cNvPr id="1886" name="Google Shape;1886;p12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87" name="Google Shape;1887;p12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88" name="Google Shape;1888;p127"/>
            <p:cNvGrpSpPr/>
            <p:nvPr/>
          </p:nvGrpSpPr>
          <p:grpSpPr>
            <a:xfrm rot="-5400000">
              <a:off x="8342560" y="275110"/>
              <a:ext cx="890280" cy="231120"/>
              <a:chOff x="-1623065" y="547560"/>
              <a:chExt cx="890280" cy="231120"/>
            </a:xfrm>
          </p:grpSpPr>
          <p:sp>
            <p:nvSpPr>
              <p:cNvPr id="1889" name="Google Shape;1889;p127"/>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90" name="Google Shape;1890;p127"/>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91"/>
        <p:cNvGrpSpPr/>
        <p:nvPr/>
      </p:nvGrpSpPr>
      <p:grpSpPr>
        <a:xfrm>
          <a:off x="0" y="0"/>
          <a:ext cx="0" cy="0"/>
          <a:chOff x="0" y="0"/>
          <a:chExt cx="0" cy="0"/>
        </a:xfrm>
      </p:grpSpPr>
      <p:sp>
        <p:nvSpPr>
          <p:cNvPr id="1892" name="Google Shape;1892;p128"/>
          <p:cNvSpPr txBox="1">
            <a:spLocks noGrp="1"/>
          </p:cNvSpPr>
          <p:nvPr>
            <p:ph type="title"/>
          </p:nvPr>
        </p:nvSpPr>
        <p:spPr>
          <a:xfrm>
            <a:off x="2462500" y="1973625"/>
            <a:ext cx="5968200" cy="5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893" name="Google Shape;1893;p128"/>
          <p:cNvSpPr txBox="1">
            <a:spLocks noGrp="1"/>
          </p:cNvSpPr>
          <p:nvPr>
            <p:ph type="subTitle" idx="1"/>
          </p:nvPr>
        </p:nvSpPr>
        <p:spPr>
          <a:xfrm>
            <a:off x="2462576" y="539500"/>
            <a:ext cx="5968200" cy="1358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1894" name="Google Shape;1894;p128"/>
          <p:cNvGrpSpPr/>
          <p:nvPr/>
        </p:nvGrpSpPr>
        <p:grpSpPr>
          <a:xfrm>
            <a:off x="-75194" y="912744"/>
            <a:ext cx="9245732" cy="4098317"/>
            <a:chOff x="-75194" y="912744"/>
            <a:chExt cx="9245732" cy="4098317"/>
          </a:xfrm>
        </p:grpSpPr>
        <p:grpSp>
          <p:nvGrpSpPr>
            <p:cNvPr id="1895" name="Google Shape;1895;p128"/>
            <p:cNvGrpSpPr/>
            <p:nvPr/>
          </p:nvGrpSpPr>
          <p:grpSpPr>
            <a:xfrm>
              <a:off x="-75194" y="912744"/>
              <a:ext cx="1333800" cy="1124012"/>
              <a:chOff x="-75194" y="912744"/>
              <a:chExt cx="1333800" cy="1124012"/>
            </a:xfrm>
          </p:grpSpPr>
          <p:grpSp>
            <p:nvGrpSpPr>
              <p:cNvPr id="1896" name="Google Shape;1896;p128"/>
              <p:cNvGrpSpPr/>
              <p:nvPr/>
            </p:nvGrpSpPr>
            <p:grpSpPr>
              <a:xfrm rot="10800000">
                <a:off x="-75194" y="912744"/>
                <a:ext cx="1333800" cy="433440"/>
                <a:chOff x="-3206295" y="2180880"/>
                <a:chExt cx="1333800" cy="433440"/>
              </a:xfrm>
            </p:grpSpPr>
            <p:sp>
              <p:nvSpPr>
                <p:cNvPr id="1897" name="Google Shape;1897;p12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98" name="Google Shape;1898;p12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99" name="Google Shape;1899;p128"/>
              <p:cNvGrpSpPr/>
              <p:nvPr/>
            </p:nvGrpSpPr>
            <p:grpSpPr>
              <a:xfrm flipH="1">
                <a:off x="-75191" y="1548236"/>
                <a:ext cx="842760" cy="488520"/>
                <a:chOff x="-3206295" y="2859120"/>
                <a:chExt cx="842760" cy="488520"/>
              </a:xfrm>
            </p:grpSpPr>
            <p:sp>
              <p:nvSpPr>
                <p:cNvPr id="1900" name="Google Shape;1900;p12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1" name="Google Shape;1901;p12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902" name="Google Shape;1902;p128"/>
            <p:cNvGrpSpPr/>
            <p:nvPr/>
          </p:nvGrpSpPr>
          <p:grpSpPr>
            <a:xfrm flipH="1">
              <a:off x="5990785" y="4408566"/>
              <a:ext cx="3155292" cy="602495"/>
              <a:chOff x="3240000" y="688320"/>
              <a:chExt cx="3420000" cy="653040"/>
            </a:xfrm>
          </p:grpSpPr>
          <p:sp>
            <p:nvSpPr>
              <p:cNvPr id="1903" name="Google Shape;1903;p128"/>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4" name="Google Shape;1904;p128"/>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05" name="Google Shape;1905;p128"/>
            <p:cNvGrpSpPr/>
            <p:nvPr/>
          </p:nvGrpSpPr>
          <p:grpSpPr>
            <a:xfrm>
              <a:off x="8487999" y="3495777"/>
              <a:ext cx="682539" cy="838311"/>
              <a:chOff x="3654360" y="2272320"/>
              <a:chExt cx="739800" cy="908640"/>
            </a:xfrm>
          </p:grpSpPr>
          <p:sp>
            <p:nvSpPr>
              <p:cNvPr id="1906" name="Google Shape;1906;p128"/>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7" name="Google Shape;1907;p128"/>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08"/>
        <p:cNvGrpSpPr/>
        <p:nvPr/>
      </p:nvGrpSpPr>
      <p:grpSpPr>
        <a:xfrm>
          <a:off x="0" y="0"/>
          <a:ext cx="0" cy="0"/>
          <a:chOff x="0" y="0"/>
          <a:chExt cx="0" cy="0"/>
        </a:xfrm>
      </p:grpSpPr>
      <p:sp>
        <p:nvSpPr>
          <p:cNvPr id="1909" name="Google Shape;1909;p129"/>
          <p:cNvSpPr>
            <a:spLocks noGrp="1"/>
          </p:cNvSpPr>
          <p:nvPr>
            <p:ph type="pic" idx="2"/>
          </p:nvPr>
        </p:nvSpPr>
        <p:spPr>
          <a:xfrm>
            <a:off x="-6650" y="-6650"/>
            <a:ext cx="9150600" cy="5143500"/>
          </a:xfrm>
          <a:prstGeom prst="rect">
            <a:avLst/>
          </a:prstGeom>
          <a:noFill/>
          <a:ln>
            <a:noFill/>
          </a:ln>
        </p:spPr>
      </p:sp>
      <p:sp>
        <p:nvSpPr>
          <p:cNvPr id="1910" name="Google Shape;1910;p129"/>
          <p:cNvSpPr txBox="1">
            <a:spLocks noGrp="1"/>
          </p:cNvSpPr>
          <p:nvPr>
            <p:ph type="title"/>
          </p:nvPr>
        </p:nvSpPr>
        <p:spPr>
          <a:xfrm>
            <a:off x="713225" y="539500"/>
            <a:ext cx="4076100" cy="9732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911"/>
        <p:cNvGrpSpPr/>
        <p:nvPr/>
      </p:nvGrpSpPr>
      <p:grpSpPr>
        <a:xfrm>
          <a:off x="0" y="0"/>
          <a:ext cx="0" cy="0"/>
          <a:chOff x="0" y="0"/>
          <a:chExt cx="0" cy="0"/>
        </a:xfrm>
      </p:grpSpPr>
      <p:sp>
        <p:nvSpPr>
          <p:cNvPr id="1912" name="Google Shape;1912;p130"/>
          <p:cNvSpPr txBox="1">
            <a:spLocks noGrp="1"/>
          </p:cNvSpPr>
          <p:nvPr>
            <p:ph type="title"/>
          </p:nvPr>
        </p:nvSpPr>
        <p:spPr>
          <a:xfrm>
            <a:off x="720000" y="1453663"/>
            <a:ext cx="3816300" cy="159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913" name="Google Shape;1913;p130"/>
          <p:cNvSpPr txBox="1">
            <a:spLocks noGrp="1"/>
          </p:cNvSpPr>
          <p:nvPr>
            <p:ph type="subTitle" idx="1"/>
          </p:nvPr>
        </p:nvSpPr>
        <p:spPr>
          <a:xfrm>
            <a:off x="720000" y="3045438"/>
            <a:ext cx="38163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14" name="Google Shape;1914;p130"/>
          <p:cNvSpPr>
            <a:spLocks noGrp="1"/>
          </p:cNvSpPr>
          <p:nvPr>
            <p:ph type="pic" idx="2"/>
          </p:nvPr>
        </p:nvSpPr>
        <p:spPr>
          <a:xfrm>
            <a:off x="5118750" y="539500"/>
            <a:ext cx="2816400" cy="4064400"/>
          </a:xfrm>
          <a:prstGeom prst="rect">
            <a:avLst/>
          </a:prstGeom>
          <a:noFill/>
          <a:ln w="9525" cap="flat" cmpd="sng">
            <a:solidFill>
              <a:schemeClr val="dk1"/>
            </a:solidFill>
            <a:prstDash val="solid"/>
            <a:round/>
            <a:headEnd type="none" w="sm" len="sm"/>
            <a:tailEnd type="none" w="sm" len="sm"/>
          </a:ln>
        </p:spPr>
      </p:sp>
      <p:grpSp>
        <p:nvGrpSpPr>
          <p:cNvPr id="1915" name="Google Shape;1915;p130"/>
          <p:cNvGrpSpPr/>
          <p:nvPr/>
        </p:nvGrpSpPr>
        <p:grpSpPr>
          <a:xfrm>
            <a:off x="-173125" y="-162320"/>
            <a:ext cx="2191110" cy="1539802"/>
            <a:chOff x="-181950" y="-342720"/>
            <a:chExt cx="2191110" cy="1539802"/>
          </a:xfrm>
        </p:grpSpPr>
        <p:grpSp>
          <p:nvGrpSpPr>
            <p:cNvPr id="1916" name="Google Shape;1916;p130"/>
            <p:cNvGrpSpPr/>
            <p:nvPr/>
          </p:nvGrpSpPr>
          <p:grpSpPr>
            <a:xfrm flipH="1">
              <a:off x="-181950" y="162217"/>
              <a:ext cx="1678680" cy="754560"/>
              <a:chOff x="-3551175" y="1354680"/>
              <a:chExt cx="1678680" cy="754560"/>
            </a:xfrm>
          </p:grpSpPr>
          <p:sp>
            <p:nvSpPr>
              <p:cNvPr id="1917" name="Google Shape;1917;p13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18" name="Google Shape;1918;p13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19" name="Google Shape;1919;p130"/>
            <p:cNvGrpSpPr/>
            <p:nvPr/>
          </p:nvGrpSpPr>
          <p:grpSpPr>
            <a:xfrm flipH="1">
              <a:off x="-66125" y="763642"/>
              <a:ext cx="1333800" cy="433440"/>
              <a:chOff x="-3206295" y="2180880"/>
              <a:chExt cx="1333800" cy="433440"/>
            </a:xfrm>
          </p:grpSpPr>
          <p:sp>
            <p:nvSpPr>
              <p:cNvPr id="1920" name="Google Shape;1920;p13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1" name="Google Shape;1921;p13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22" name="Google Shape;1922;p130"/>
            <p:cNvGrpSpPr/>
            <p:nvPr/>
          </p:nvGrpSpPr>
          <p:grpSpPr>
            <a:xfrm rot="-5400000">
              <a:off x="1448460" y="-13140"/>
              <a:ext cx="890280" cy="231120"/>
              <a:chOff x="-1623065" y="547560"/>
              <a:chExt cx="890280" cy="231120"/>
            </a:xfrm>
          </p:grpSpPr>
          <p:sp>
            <p:nvSpPr>
              <p:cNvPr id="1923" name="Google Shape;1923;p130"/>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4" name="Google Shape;1924;p130"/>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25"/>
        <p:cNvGrpSpPr/>
        <p:nvPr/>
      </p:nvGrpSpPr>
      <p:grpSpPr>
        <a:xfrm>
          <a:off x="0" y="0"/>
          <a:ext cx="0" cy="0"/>
          <a:chOff x="0" y="0"/>
          <a:chExt cx="0" cy="0"/>
        </a:xfrm>
      </p:grpSpPr>
      <p:sp>
        <p:nvSpPr>
          <p:cNvPr id="1926" name="Google Shape;1926;p131"/>
          <p:cNvSpPr txBox="1">
            <a:spLocks noGrp="1"/>
          </p:cNvSpPr>
          <p:nvPr>
            <p:ph type="title" hasCustomPrompt="1"/>
          </p:nvPr>
        </p:nvSpPr>
        <p:spPr>
          <a:xfrm>
            <a:off x="1344450" y="1870850"/>
            <a:ext cx="6455100" cy="108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927" name="Google Shape;1927;p131"/>
          <p:cNvSpPr txBox="1">
            <a:spLocks noGrp="1"/>
          </p:cNvSpPr>
          <p:nvPr>
            <p:ph type="subTitle" idx="1"/>
          </p:nvPr>
        </p:nvSpPr>
        <p:spPr>
          <a:xfrm>
            <a:off x="1949700" y="2957750"/>
            <a:ext cx="5244600" cy="497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928" name="Google Shape;1928;p131"/>
          <p:cNvGrpSpPr/>
          <p:nvPr/>
        </p:nvGrpSpPr>
        <p:grpSpPr>
          <a:xfrm>
            <a:off x="106566" y="-164474"/>
            <a:ext cx="8825820" cy="6346116"/>
            <a:chOff x="106566" y="-164474"/>
            <a:chExt cx="8825820" cy="6346116"/>
          </a:xfrm>
        </p:grpSpPr>
        <p:grpSp>
          <p:nvGrpSpPr>
            <p:cNvPr id="1929" name="Google Shape;1929;p131"/>
            <p:cNvGrpSpPr/>
            <p:nvPr/>
          </p:nvGrpSpPr>
          <p:grpSpPr>
            <a:xfrm>
              <a:off x="106566" y="-164474"/>
              <a:ext cx="1981306" cy="1678680"/>
              <a:chOff x="448266" y="-164474"/>
              <a:chExt cx="1981306" cy="1678680"/>
            </a:xfrm>
          </p:grpSpPr>
          <p:grpSp>
            <p:nvGrpSpPr>
              <p:cNvPr id="1930" name="Google Shape;1930;p131"/>
              <p:cNvGrpSpPr/>
              <p:nvPr/>
            </p:nvGrpSpPr>
            <p:grpSpPr>
              <a:xfrm rot="-5400000">
                <a:off x="-13794" y="297586"/>
                <a:ext cx="1678680" cy="754560"/>
                <a:chOff x="-3551175" y="1354680"/>
                <a:chExt cx="1678680" cy="754560"/>
              </a:xfrm>
            </p:grpSpPr>
            <p:sp>
              <p:nvSpPr>
                <p:cNvPr id="1931" name="Google Shape;1931;p13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2" name="Google Shape;1932;p13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33" name="Google Shape;1933;p131"/>
              <p:cNvGrpSpPr/>
              <p:nvPr/>
            </p:nvGrpSpPr>
            <p:grpSpPr>
              <a:xfrm rot="-5400000">
                <a:off x="599511" y="401531"/>
                <a:ext cx="1333800" cy="433440"/>
                <a:chOff x="-3206295" y="2180880"/>
                <a:chExt cx="1333800" cy="433440"/>
              </a:xfrm>
            </p:grpSpPr>
            <p:sp>
              <p:nvSpPr>
                <p:cNvPr id="1934" name="Google Shape;1934;p13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5" name="Google Shape;1935;p13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36" name="Google Shape;1936;p131"/>
              <p:cNvGrpSpPr/>
              <p:nvPr/>
            </p:nvGrpSpPr>
            <p:grpSpPr>
              <a:xfrm>
                <a:off x="1440646" y="535165"/>
                <a:ext cx="988926" cy="279375"/>
                <a:chOff x="3634672" y="1563640"/>
                <a:chExt cx="988926" cy="279375"/>
              </a:xfrm>
            </p:grpSpPr>
            <p:grpSp>
              <p:nvGrpSpPr>
                <p:cNvPr id="1937" name="Google Shape;1937;p131"/>
                <p:cNvGrpSpPr/>
                <p:nvPr/>
              </p:nvGrpSpPr>
              <p:grpSpPr>
                <a:xfrm>
                  <a:off x="3634672" y="1620895"/>
                  <a:ext cx="877320" cy="222120"/>
                  <a:chOff x="69660" y="1766520"/>
                  <a:chExt cx="877320" cy="222120"/>
                </a:xfrm>
              </p:grpSpPr>
              <p:sp>
                <p:nvSpPr>
                  <p:cNvPr id="1938" name="Google Shape;1938;p131"/>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9" name="Google Shape;1939;p131"/>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940" name="Google Shape;1940;p131"/>
                <p:cNvSpPr/>
                <p:nvPr/>
              </p:nvSpPr>
              <p:spPr>
                <a:xfrm>
                  <a:off x="4511998" y="15636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941" name="Google Shape;1941;p131"/>
            <p:cNvGrpSpPr/>
            <p:nvPr/>
          </p:nvGrpSpPr>
          <p:grpSpPr>
            <a:xfrm>
              <a:off x="7440215" y="1973424"/>
              <a:ext cx="1492171" cy="4208219"/>
              <a:chOff x="7440215" y="1973424"/>
              <a:chExt cx="1492171" cy="4208219"/>
            </a:xfrm>
          </p:grpSpPr>
          <p:grpSp>
            <p:nvGrpSpPr>
              <p:cNvPr id="1942" name="Google Shape;1942;p131"/>
              <p:cNvGrpSpPr/>
              <p:nvPr/>
            </p:nvGrpSpPr>
            <p:grpSpPr>
              <a:xfrm rot="5400000">
                <a:off x="7976000" y="2642844"/>
                <a:ext cx="1625806" cy="286966"/>
                <a:chOff x="4081680" y="1541880"/>
                <a:chExt cx="1762200" cy="311040"/>
              </a:xfrm>
            </p:grpSpPr>
            <p:sp>
              <p:nvSpPr>
                <p:cNvPr id="1943" name="Google Shape;1943;p13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4" name="Google Shape;1944;p13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5" name="Google Shape;1945;p13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46" name="Google Shape;1946;p131"/>
              <p:cNvGrpSpPr/>
              <p:nvPr/>
            </p:nvGrpSpPr>
            <p:grpSpPr>
              <a:xfrm rot="5400000" flipH="1">
                <a:off x="6853131" y="4302749"/>
                <a:ext cx="3155292" cy="602495"/>
                <a:chOff x="3240000" y="688320"/>
                <a:chExt cx="3420000" cy="653040"/>
              </a:xfrm>
            </p:grpSpPr>
            <p:sp>
              <p:nvSpPr>
                <p:cNvPr id="1947" name="Google Shape;1947;p131"/>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8" name="Google Shape;1948;p131"/>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49" name="Google Shape;1949;p131"/>
              <p:cNvGrpSpPr/>
              <p:nvPr/>
            </p:nvGrpSpPr>
            <p:grpSpPr>
              <a:xfrm rot="10800000">
                <a:off x="7440215" y="4187556"/>
                <a:ext cx="689298" cy="416437"/>
                <a:chOff x="3344400" y="4501440"/>
                <a:chExt cx="746640" cy="451080"/>
              </a:xfrm>
            </p:grpSpPr>
            <p:sp>
              <p:nvSpPr>
                <p:cNvPr id="1950" name="Google Shape;1950;p131"/>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1" name="Google Shape;1951;p131"/>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2" name="Google Shape;1952;p131"/>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3"/>
        <p:cNvGrpSpPr/>
        <p:nvPr/>
      </p:nvGrpSpPr>
      <p:grpSpPr>
        <a:xfrm>
          <a:off x="0" y="0"/>
          <a:ext cx="0" cy="0"/>
          <a:chOff x="0" y="0"/>
          <a:chExt cx="0" cy="0"/>
        </a:xfrm>
      </p:grpSpPr>
      <p:sp>
        <p:nvSpPr>
          <p:cNvPr id="1954" name="Google Shape;1954;p132"/>
          <p:cNvSpPr txBox="1">
            <a:spLocks noGrp="1"/>
          </p:cNvSpPr>
          <p:nvPr>
            <p:ph type="title"/>
          </p:nvPr>
        </p:nvSpPr>
        <p:spPr>
          <a:xfrm>
            <a:off x="4258225" y="577600"/>
            <a:ext cx="4172700" cy="82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955" name="Google Shape;1955;p132"/>
          <p:cNvSpPr txBox="1">
            <a:spLocks noGrp="1"/>
          </p:cNvSpPr>
          <p:nvPr>
            <p:ph type="subTitle" idx="1"/>
          </p:nvPr>
        </p:nvSpPr>
        <p:spPr>
          <a:xfrm>
            <a:off x="4258225" y="1324900"/>
            <a:ext cx="4172700" cy="47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956" name="Google Shape;1956;p132"/>
          <p:cNvSpPr txBox="1">
            <a:spLocks noGrp="1"/>
          </p:cNvSpPr>
          <p:nvPr>
            <p:ph type="title" idx="2"/>
          </p:nvPr>
        </p:nvSpPr>
        <p:spPr>
          <a:xfrm>
            <a:off x="4258225" y="1960200"/>
            <a:ext cx="4172700" cy="82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957" name="Google Shape;1957;p132"/>
          <p:cNvSpPr txBox="1">
            <a:spLocks noGrp="1"/>
          </p:cNvSpPr>
          <p:nvPr>
            <p:ph type="subTitle" idx="3"/>
          </p:nvPr>
        </p:nvSpPr>
        <p:spPr>
          <a:xfrm>
            <a:off x="4258225" y="2707499"/>
            <a:ext cx="4172700" cy="47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958" name="Google Shape;1958;p132"/>
          <p:cNvSpPr txBox="1">
            <a:spLocks noGrp="1"/>
          </p:cNvSpPr>
          <p:nvPr>
            <p:ph type="title" idx="4"/>
          </p:nvPr>
        </p:nvSpPr>
        <p:spPr>
          <a:xfrm>
            <a:off x="4258225" y="3342801"/>
            <a:ext cx="4172700" cy="82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959" name="Google Shape;1959;p132"/>
          <p:cNvSpPr txBox="1">
            <a:spLocks noGrp="1"/>
          </p:cNvSpPr>
          <p:nvPr>
            <p:ph type="subTitle" idx="5"/>
          </p:nvPr>
        </p:nvSpPr>
        <p:spPr>
          <a:xfrm>
            <a:off x="4258225" y="4090100"/>
            <a:ext cx="4172700" cy="47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1960" name="Google Shape;1960;p132"/>
          <p:cNvGrpSpPr/>
          <p:nvPr/>
        </p:nvGrpSpPr>
        <p:grpSpPr>
          <a:xfrm rot="10800000">
            <a:off x="-527675" y="4051155"/>
            <a:ext cx="1678680" cy="754560"/>
            <a:chOff x="-3551175" y="1354680"/>
            <a:chExt cx="1678680" cy="754560"/>
          </a:xfrm>
        </p:grpSpPr>
        <p:sp>
          <p:nvSpPr>
            <p:cNvPr id="1961" name="Google Shape;1961;p132"/>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2" name="Google Shape;1962;p132"/>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3"/>
        <p:cNvGrpSpPr/>
        <p:nvPr/>
      </p:nvGrpSpPr>
      <p:grpSpPr>
        <a:xfrm>
          <a:off x="0" y="0"/>
          <a:ext cx="0" cy="0"/>
          <a:chOff x="0" y="0"/>
          <a:chExt cx="0" cy="0"/>
        </a:xfrm>
      </p:grpSpPr>
      <p:sp>
        <p:nvSpPr>
          <p:cNvPr id="1964" name="Google Shape;1964;p1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965" name="Google Shape;1965;p133"/>
          <p:cNvGrpSpPr/>
          <p:nvPr/>
        </p:nvGrpSpPr>
        <p:grpSpPr>
          <a:xfrm rot="5400000">
            <a:off x="8379724" y="3836432"/>
            <a:ext cx="689298" cy="416437"/>
            <a:chOff x="3344400" y="4501440"/>
            <a:chExt cx="746640" cy="451080"/>
          </a:xfrm>
        </p:grpSpPr>
        <p:sp>
          <p:nvSpPr>
            <p:cNvPr id="1966" name="Google Shape;1966;p133"/>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7" name="Google Shape;1967;p133"/>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8" name="Google Shape;1968;p133"/>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69" name="Google Shape;1969;p133"/>
          <p:cNvGrpSpPr/>
          <p:nvPr/>
        </p:nvGrpSpPr>
        <p:grpSpPr>
          <a:xfrm rot="10800000" flipH="1">
            <a:off x="7885034" y="4226718"/>
            <a:ext cx="1678680" cy="754560"/>
            <a:chOff x="-3551175" y="1354680"/>
            <a:chExt cx="1678680" cy="754560"/>
          </a:xfrm>
        </p:grpSpPr>
        <p:sp>
          <p:nvSpPr>
            <p:cNvPr id="1970" name="Google Shape;1970;p13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1" name="Google Shape;1971;p13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972"/>
        <p:cNvGrpSpPr/>
        <p:nvPr/>
      </p:nvGrpSpPr>
      <p:grpSpPr>
        <a:xfrm>
          <a:off x="0" y="0"/>
          <a:ext cx="0" cy="0"/>
          <a:chOff x="0" y="0"/>
          <a:chExt cx="0" cy="0"/>
        </a:xfrm>
      </p:grpSpPr>
      <p:sp>
        <p:nvSpPr>
          <p:cNvPr id="1973" name="Google Shape;1973;p134"/>
          <p:cNvSpPr txBox="1">
            <a:spLocks noGrp="1"/>
          </p:cNvSpPr>
          <p:nvPr>
            <p:ph type="title"/>
          </p:nvPr>
        </p:nvSpPr>
        <p:spPr>
          <a:xfrm>
            <a:off x="1999549" y="3352100"/>
            <a:ext cx="51447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974" name="Google Shape;1974;p134"/>
          <p:cNvSpPr txBox="1">
            <a:spLocks noGrp="1"/>
          </p:cNvSpPr>
          <p:nvPr>
            <p:ph type="subTitle" idx="1"/>
          </p:nvPr>
        </p:nvSpPr>
        <p:spPr>
          <a:xfrm>
            <a:off x="1999550" y="3924800"/>
            <a:ext cx="5144700" cy="67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975" name="Google Shape;1975;p134"/>
          <p:cNvGrpSpPr/>
          <p:nvPr/>
        </p:nvGrpSpPr>
        <p:grpSpPr>
          <a:xfrm>
            <a:off x="-56671" y="-146599"/>
            <a:ext cx="1539802" cy="2191110"/>
            <a:chOff x="-56671" y="-146599"/>
            <a:chExt cx="1539802" cy="2191110"/>
          </a:xfrm>
        </p:grpSpPr>
        <p:grpSp>
          <p:nvGrpSpPr>
            <p:cNvPr id="1976" name="Google Shape;1976;p134"/>
            <p:cNvGrpSpPr/>
            <p:nvPr/>
          </p:nvGrpSpPr>
          <p:grpSpPr>
            <a:xfrm rot="-5400000">
              <a:off x="-13794" y="315461"/>
              <a:ext cx="1678680" cy="754560"/>
              <a:chOff x="-3551175" y="1354680"/>
              <a:chExt cx="1678680" cy="754560"/>
            </a:xfrm>
          </p:grpSpPr>
          <p:sp>
            <p:nvSpPr>
              <p:cNvPr id="1977" name="Google Shape;1977;p134"/>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8" name="Google Shape;1978;p134"/>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79" name="Google Shape;1979;p134"/>
            <p:cNvGrpSpPr/>
            <p:nvPr/>
          </p:nvGrpSpPr>
          <p:grpSpPr>
            <a:xfrm rot="-5400000">
              <a:off x="599511" y="419406"/>
              <a:ext cx="1333800" cy="433440"/>
              <a:chOff x="-3206295" y="2180880"/>
              <a:chExt cx="1333800" cy="433440"/>
            </a:xfrm>
          </p:grpSpPr>
          <p:sp>
            <p:nvSpPr>
              <p:cNvPr id="1980" name="Google Shape;1980;p13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1" name="Google Shape;1981;p13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82" name="Google Shape;1982;p134"/>
            <p:cNvGrpSpPr/>
            <p:nvPr/>
          </p:nvGrpSpPr>
          <p:grpSpPr>
            <a:xfrm flipH="1">
              <a:off x="-56671" y="1813391"/>
              <a:ext cx="890280" cy="231120"/>
              <a:chOff x="-1623065" y="547560"/>
              <a:chExt cx="890280" cy="231120"/>
            </a:xfrm>
          </p:grpSpPr>
          <p:sp>
            <p:nvSpPr>
              <p:cNvPr id="1983" name="Google Shape;1983;p134"/>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4" name="Google Shape;1984;p134"/>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94" name="Google Shape;94;p15"/>
          <p:cNvSpPr txBox="1">
            <a:spLocks noGrp="1"/>
          </p:cNvSpPr>
          <p:nvPr>
            <p:ph type="body" idx="1"/>
          </p:nvPr>
        </p:nvSpPr>
        <p:spPr>
          <a:xfrm>
            <a:off x="720000" y="1215750"/>
            <a:ext cx="7704000" cy="3543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Font typeface="Nunito Light"/>
              <a:buChar char="●"/>
              <a:defRPr/>
            </a:lvl1pPr>
            <a:lvl2pPr marL="914400" lvl="1" indent="-317500" algn="l" rtl="0">
              <a:lnSpc>
                <a:spcPct val="100000"/>
              </a:lnSpc>
              <a:spcBef>
                <a:spcPts val="0"/>
              </a:spcBef>
              <a:spcAft>
                <a:spcPts val="0"/>
              </a:spcAft>
              <a:buSzPts val="1400"/>
              <a:buFont typeface="Nunito Light"/>
              <a:buChar char="○"/>
              <a:defRPr/>
            </a:lvl2pPr>
            <a:lvl3pPr marL="1371600" lvl="2" indent="-317500" algn="l" rtl="0">
              <a:lnSpc>
                <a:spcPct val="100000"/>
              </a:lnSpc>
              <a:spcBef>
                <a:spcPts val="0"/>
              </a:spcBef>
              <a:spcAft>
                <a:spcPts val="0"/>
              </a:spcAft>
              <a:buSzPts val="1400"/>
              <a:buFont typeface="Nunito Light"/>
              <a:buChar char="■"/>
              <a:defRPr/>
            </a:lvl3pPr>
            <a:lvl4pPr marL="1828800" lvl="3" indent="-317500" algn="l" rtl="0">
              <a:lnSpc>
                <a:spcPct val="100000"/>
              </a:lnSpc>
              <a:spcBef>
                <a:spcPts val="0"/>
              </a:spcBef>
              <a:spcAft>
                <a:spcPts val="0"/>
              </a:spcAft>
              <a:buSzPts val="1400"/>
              <a:buFont typeface="Nunito Light"/>
              <a:buChar char="●"/>
              <a:defRPr/>
            </a:lvl4pPr>
            <a:lvl5pPr marL="2286000" lvl="4" indent="-317500" algn="l" rtl="0">
              <a:lnSpc>
                <a:spcPct val="100000"/>
              </a:lnSpc>
              <a:spcBef>
                <a:spcPts val="0"/>
              </a:spcBef>
              <a:spcAft>
                <a:spcPts val="0"/>
              </a:spcAft>
              <a:buSzPts val="1400"/>
              <a:buFont typeface="Nunito Light"/>
              <a:buChar char="○"/>
              <a:defRPr/>
            </a:lvl5pPr>
            <a:lvl6pPr marL="2743200" lvl="5" indent="-317500" algn="l" rtl="0">
              <a:lnSpc>
                <a:spcPct val="100000"/>
              </a:lnSpc>
              <a:spcBef>
                <a:spcPts val="0"/>
              </a:spcBef>
              <a:spcAft>
                <a:spcPts val="0"/>
              </a:spcAft>
              <a:buSzPts val="1400"/>
              <a:buFont typeface="Nunito Light"/>
              <a:buChar char="■"/>
              <a:defRPr/>
            </a:lvl6pPr>
            <a:lvl7pPr marL="3200400" lvl="6" indent="-317500" algn="l" rtl="0">
              <a:lnSpc>
                <a:spcPct val="100000"/>
              </a:lnSpc>
              <a:spcBef>
                <a:spcPts val="0"/>
              </a:spcBef>
              <a:spcAft>
                <a:spcPts val="0"/>
              </a:spcAft>
              <a:buSzPts val="1400"/>
              <a:buFont typeface="Nunito Light"/>
              <a:buChar char="●"/>
              <a:defRPr/>
            </a:lvl7pPr>
            <a:lvl8pPr marL="3657600" lvl="7" indent="-317500" algn="l" rtl="0">
              <a:lnSpc>
                <a:spcPct val="100000"/>
              </a:lnSpc>
              <a:spcBef>
                <a:spcPts val="0"/>
              </a:spcBef>
              <a:spcAft>
                <a:spcPts val="0"/>
              </a:spcAft>
              <a:buSzPts val="1400"/>
              <a:buFont typeface="Nunito Light"/>
              <a:buChar char="○"/>
              <a:defRPr/>
            </a:lvl8pPr>
            <a:lvl9pPr marL="4114800" lvl="8" indent="-317500" algn="l" rtl="0">
              <a:lnSpc>
                <a:spcPct val="100000"/>
              </a:lnSpc>
              <a:spcBef>
                <a:spcPts val="0"/>
              </a:spcBef>
              <a:spcAft>
                <a:spcPts val="0"/>
              </a:spcAft>
              <a:buSzPts val="1400"/>
              <a:buFont typeface="Nunito Light"/>
              <a:buChar char="■"/>
              <a:defRPr/>
            </a:lvl9pPr>
          </a:lstStyle>
          <a:p>
            <a:endParaRPr/>
          </a:p>
        </p:txBody>
      </p:sp>
      <p:grpSp>
        <p:nvGrpSpPr>
          <p:cNvPr id="95" name="Google Shape;95;p15"/>
          <p:cNvGrpSpPr/>
          <p:nvPr/>
        </p:nvGrpSpPr>
        <p:grpSpPr>
          <a:xfrm>
            <a:off x="8430785" y="-350770"/>
            <a:ext cx="877320" cy="1299685"/>
            <a:chOff x="8430785" y="-350770"/>
            <a:chExt cx="877320" cy="1299685"/>
          </a:xfrm>
        </p:grpSpPr>
        <p:grpSp>
          <p:nvGrpSpPr>
            <p:cNvPr id="96" name="Google Shape;96;p15"/>
            <p:cNvGrpSpPr/>
            <p:nvPr/>
          </p:nvGrpSpPr>
          <p:grpSpPr>
            <a:xfrm>
              <a:off x="8430785" y="726795"/>
              <a:ext cx="877320" cy="222120"/>
              <a:chOff x="-1236015" y="1766520"/>
              <a:chExt cx="877320" cy="222120"/>
            </a:xfrm>
          </p:grpSpPr>
          <p:sp>
            <p:nvSpPr>
              <p:cNvPr id="97" name="Google Shape;97;p15"/>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 name="Google Shape;98;p15"/>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9" name="Google Shape;99;p15"/>
            <p:cNvGrpSpPr/>
            <p:nvPr/>
          </p:nvGrpSpPr>
          <p:grpSpPr>
            <a:xfrm rot="-5400000">
              <a:off x="8217510" y="-21190"/>
              <a:ext cx="890280" cy="231120"/>
              <a:chOff x="-3180015" y="547560"/>
              <a:chExt cx="890280" cy="231120"/>
            </a:xfrm>
          </p:grpSpPr>
          <p:sp>
            <p:nvSpPr>
              <p:cNvPr id="100" name="Google Shape;100;p15"/>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 name="Google Shape;101;p15"/>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985"/>
        <p:cNvGrpSpPr/>
        <p:nvPr/>
      </p:nvGrpSpPr>
      <p:grpSpPr>
        <a:xfrm>
          <a:off x="0" y="0"/>
          <a:ext cx="0" cy="0"/>
          <a:chOff x="0" y="0"/>
          <a:chExt cx="0" cy="0"/>
        </a:xfrm>
      </p:grpSpPr>
      <p:sp>
        <p:nvSpPr>
          <p:cNvPr id="1986" name="Google Shape;1986;p135"/>
          <p:cNvSpPr txBox="1">
            <a:spLocks noGrp="1"/>
          </p:cNvSpPr>
          <p:nvPr>
            <p:ph type="title"/>
          </p:nvPr>
        </p:nvSpPr>
        <p:spPr>
          <a:xfrm>
            <a:off x="5144875" y="1821450"/>
            <a:ext cx="3039300" cy="57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987" name="Google Shape;1987;p135"/>
          <p:cNvSpPr txBox="1">
            <a:spLocks noGrp="1"/>
          </p:cNvSpPr>
          <p:nvPr>
            <p:ph type="subTitle" idx="1"/>
          </p:nvPr>
        </p:nvSpPr>
        <p:spPr>
          <a:xfrm>
            <a:off x="5145016" y="2394150"/>
            <a:ext cx="3039300" cy="1016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988" name="Google Shape;1988;p135"/>
          <p:cNvGrpSpPr/>
          <p:nvPr/>
        </p:nvGrpSpPr>
        <p:grpSpPr>
          <a:xfrm flipH="1">
            <a:off x="7070825" y="5"/>
            <a:ext cx="2191110" cy="1539802"/>
            <a:chOff x="-181950" y="-342720"/>
            <a:chExt cx="2191110" cy="1539802"/>
          </a:xfrm>
        </p:grpSpPr>
        <p:grpSp>
          <p:nvGrpSpPr>
            <p:cNvPr id="1989" name="Google Shape;1989;p135"/>
            <p:cNvGrpSpPr/>
            <p:nvPr/>
          </p:nvGrpSpPr>
          <p:grpSpPr>
            <a:xfrm flipH="1">
              <a:off x="-181950" y="162217"/>
              <a:ext cx="1678680" cy="754560"/>
              <a:chOff x="-3551175" y="1354680"/>
              <a:chExt cx="1678680" cy="754560"/>
            </a:xfrm>
          </p:grpSpPr>
          <p:sp>
            <p:nvSpPr>
              <p:cNvPr id="1990" name="Google Shape;1990;p13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1" name="Google Shape;1991;p13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92" name="Google Shape;1992;p135"/>
            <p:cNvGrpSpPr/>
            <p:nvPr/>
          </p:nvGrpSpPr>
          <p:grpSpPr>
            <a:xfrm flipH="1">
              <a:off x="-66125" y="763642"/>
              <a:ext cx="1333800" cy="433440"/>
              <a:chOff x="-3206295" y="2180880"/>
              <a:chExt cx="1333800" cy="433440"/>
            </a:xfrm>
          </p:grpSpPr>
          <p:sp>
            <p:nvSpPr>
              <p:cNvPr id="1993" name="Google Shape;1993;p13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4" name="Google Shape;1994;p13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995" name="Google Shape;1995;p135"/>
            <p:cNvGrpSpPr/>
            <p:nvPr/>
          </p:nvGrpSpPr>
          <p:grpSpPr>
            <a:xfrm rot="-5400000">
              <a:off x="1448460" y="-13140"/>
              <a:ext cx="890280" cy="231120"/>
              <a:chOff x="-1623065" y="547560"/>
              <a:chExt cx="890280" cy="231120"/>
            </a:xfrm>
          </p:grpSpPr>
          <p:sp>
            <p:nvSpPr>
              <p:cNvPr id="1996" name="Google Shape;1996;p135"/>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7" name="Google Shape;1997;p135"/>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998"/>
        <p:cNvGrpSpPr/>
        <p:nvPr/>
      </p:nvGrpSpPr>
      <p:grpSpPr>
        <a:xfrm>
          <a:off x="0" y="0"/>
          <a:ext cx="0" cy="0"/>
          <a:chOff x="0" y="0"/>
          <a:chExt cx="0" cy="0"/>
        </a:xfrm>
      </p:grpSpPr>
      <p:sp>
        <p:nvSpPr>
          <p:cNvPr id="1999" name="Google Shape;1999;p136"/>
          <p:cNvSpPr txBox="1">
            <a:spLocks noGrp="1"/>
          </p:cNvSpPr>
          <p:nvPr>
            <p:ph type="title"/>
          </p:nvPr>
        </p:nvSpPr>
        <p:spPr>
          <a:xfrm>
            <a:off x="720000" y="1821450"/>
            <a:ext cx="30393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00" name="Google Shape;2000;p136"/>
          <p:cNvSpPr txBox="1">
            <a:spLocks noGrp="1"/>
          </p:cNvSpPr>
          <p:nvPr>
            <p:ph type="subTitle" idx="1"/>
          </p:nvPr>
        </p:nvSpPr>
        <p:spPr>
          <a:xfrm>
            <a:off x="720000" y="2394150"/>
            <a:ext cx="3039300" cy="101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001" name="Google Shape;2001;p136"/>
          <p:cNvGrpSpPr/>
          <p:nvPr/>
        </p:nvGrpSpPr>
        <p:grpSpPr>
          <a:xfrm>
            <a:off x="5" y="4213440"/>
            <a:ext cx="1699270" cy="986550"/>
            <a:chOff x="5" y="4213440"/>
            <a:chExt cx="1699270" cy="986550"/>
          </a:xfrm>
        </p:grpSpPr>
        <p:grpSp>
          <p:nvGrpSpPr>
            <p:cNvPr id="2002" name="Google Shape;2002;p136"/>
            <p:cNvGrpSpPr/>
            <p:nvPr/>
          </p:nvGrpSpPr>
          <p:grpSpPr>
            <a:xfrm>
              <a:off x="713235" y="4324850"/>
              <a:ext cx="986040" cy="273600"/>
              <a:chOff x="-1484415" y="2371513"/>
              <a:chExt cx="986040" cy="273600"/>
            </a:xfrm>
          </p:grpSpPr>
          <p:sp>
            <p:nvSpPr>
              <p:cNvPr id="2003" name="Google Shape;2003;p136"/>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04" name="Google Shape;2004;p136"/>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05" name="Google Shape;2005;p136"/>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06" name="Google Shape;2006;p136"/>
            <p:cNvGrpSpPr/>
            <p:nvPr/>
          </p:nvGrpSpPr>
          <p:grpSpPr>
            <a:xfrm flipH="1">
              <a:off x="788140" y="4711470"/>
              <a:ext cx="842760" cy="488520"/>
              <a:chOff x="-3206295" y="2859120"/>
              <a:chExt cx="842760" cy="488520"/>
            </a:xfrm>
          </p:grpSpPr>
          <p:sp>
            <p:nvSpPr>
              <p:cNvPr id="2007" name="Google Shape;2007;p136"/>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08" name="Google Shape;2008;p136"/>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09" name="Google Shape;2009;p136"/>
            <p:cNvGrpSpPr/>
            <p:nvPr/>
          </p:nvGrpSpPr>
          <p:grpSpPr>
            <a:xfrm>
              <a:off x="5" y="4213440"/>
              <a:ext cx="639360" cy="399600"/>
              <a:chOff x="5" y="4213440"/>
              <a:chExt cx="639360" cy="399600"/>
            </a:xfrm>
          </p:grpSpPr>
          <p:sp>
            <p:nvSpPr>
              <p:cNvPr id="2010" name="Google Shape;2010;p136"/>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11" name="Google Shape;2011;p136"/>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2012"/>
        <p:cNvGrpSpPr/>
        <p:nvPr/>
      </p:nvGrpSpPr>
      <p:grpSpPr>
        <a:xfrm>
          <a:off x="0" y="0"/>
          <a:ext cx="0" cy="0"/>
          <a:chOff x="0" y="0"/>
          <a:chExt cx="0" cy="0"/>
        </a:xfrm>
      </p:grpSpPr>
      <p:sp>
        <p:nvSpPr>
          <p:cNvPr id="2013" name="Google Shape;2013;p1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14" name="Google Shape;2014;p137"/>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15" name="Google Shape;2015;p137"/>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16" name="Google Shape;2016;p137"/>
          <p:cNvSpPr txBox="1">
            <a:spLocks noGrp="1"/>
          </p:cNvSpPr>
          <p:nvPr>
            <p:ph type="subTitle" idx="3"/>
          </p:nvPr>
        </p:nvSpPr>
        <p:spPr>
          <a:xfrm>
            <a:off x="2180310"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17" name="Google Shape;2017;p137"/>
          <p:cNvSpPr txBox="1">
            <a:spLocks noGrp="1"/>
          </p:cNvSpPr>
          <p:nvPr>
            <p:ph type="subTitle" idx="4"/>
          </p:nvPr>
        </p:nvSpPr>
        <p:spPr>
          <a:xfrm>
            <a:off x="4744647"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18" name="Google Shape;2018;p137"/>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19" name="Google Shape;2019;p137"/>
          <p:cNvSpPr txBox="1">
            <a:spLocks noGrp="1"/>
          </p:cNvSpPr>
          <p:nvPr>
            <p:ph type="subTitle" idx="6"/>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020" name="Google Shape;2020;p137"/>
          <p:cNvSpPr txBox="1">
            <a:spLocks noGrp="1"/>
          </p:cNvSpPr>
          <p:nvPr>
            <p:ph type="subTitle" idx="7"/>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021" name="Google Shape;2021;p137"/>
          <p:cNvSpPr txBox="1">
            <a:spLocks noGrp="1"/>
          </p:cNvSpPr>
          <p:nvPr>
            <p:ph type="subTitle" idx="8"/>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022" name="Google Shape;2022;p137"/>
          <p:cNvSpPr txBox="1">
            <a:spLocks noGrp="1"/>
          </p:cNvSpPr>
          <p:nvPr>
            <p:ph type="subTitle" idx="9"/>
          </p:nvPr>
        </p:nvSpPr>
        <p:spPr>
          <a:xfrm>
            <a:off x="2178625"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023" name="Google Shape;2023;p137"/>
          <p:cNvSpPr txBox="1">
            <a:spLocks noGrp="1"/>
          </p:cNvSpPr>
          <p:nvPr>
            <p:ph type="subTitle" idx="13"/>
          </p:nvPr>
        </p:nvSpPr>
        <p:spPr>
          <a:xfrm>
            <a:off x="4742963"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024" name="Google Shape;2024;p137"/>
          <p:cNvGrpSpPr/>
          <p:nvPr/>
        </p:nvGrpSpPr>
        <p:grpSpPr>
          <a:xfrm>
            <a:off x="-243815" y="3764995"/>
            <a:ext cx="1291615" cy="1672580"/>
            <a:chOff x="-243815" y="3764995"/>
            <a:chExt cx="1291615" cy="1672580"/>
          </a:xfrm>
        </p:grpSpPr>
        <p:grpSp>
          <p:nvGrpSpPr>
            <p:cNvPr id="2025" name="Google Shape;2025;p137"/>
            <p:cNvGrpSpPr/>
            <p:nvPr/>
          </p:nvGrpSpPr>
          <p:grpSpPr>
            <a:xfrm flipH="1">
              <a:off x="-76213" y="4103775"/>
              <a:ext cx="1124013" cy="1333800"/>
              <a:chOff x="6046350" y="4027575"/>
              <a:chExt cx="1124013" cy="1333800"/>
            </a:xfrm>
          </p:grpSpPr>
          <p:grpSp>
            <p:nvGrpSpPr>
              <p:cNvPr id="2026" name="Google Shape;2026;p137"/>
              <p:cNvGrpSpPr/>
              <p:nvPr/>
            </p:nvGrpSpPr>
            <p:grpSpPr>
              <a:xfrm rot="-5400000" flipH="1">
                <a:off x="6286743" y="4477755"/>
                <a:ext cx="1333800" cy="433440"/>
                <a:chOff x="-3206295" y="2180880"/>
                <a:chExt cx="1333800" cy="433440"/>
              </a:xfrm>
            </p:grpSpPr>
            <p:sp>
              <p:nvSpPr>
                <p:cNvPr id="2027" name="Google Shape;2027;p13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8" name="Google Shape;2028;p13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29" name="Google Shape;2029;p137"/>
              <p:cNvGrpSpPr/>
              <p:nvPr/>
            </p:nvGrpSpPr>
            <p:grpSpPr>
              <a:xfrm rot="5400000">
                <a:off x="5869230" y="4588258"/>
                <a:ext cx="842760" cy="488520"/>
                <a:chOff x="-3206295" y="2859120"/>
                <a:chExt cx="842760" cy="488520"/>
              </a:xfrm>
            </p:grpSpPr>
            <p:sp>
              <p:nvSpPr>
                <p:cNvPr id="2030" name="Google Shape;2030;p13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1" name="Google Shape;2031;p13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032" name="Google Shape;2032;p137"/>
            <p:cNvGrpSpPr/>
            <p:nvPr/>
          </p:nvGrpSpPr>
          <p:grpSpPr>
            <a:xfrm>
              <a:off x="-243815" y="3764995"/>
              <a:ext cx="877320" cy="222120"/>
              <a:chOff x="-1236015" y="1766520"/>
              <a:chExt cx="877320" cy="222120"/>
            </a:xfrm>
          </p:grpSpPr>
          <p:sp>
            <p:nvSpPr>
              <p:cNvPr id="2033" name="Google Shape;2033;p137"/>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4" name="Google Shape;2034;p137"/>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5"/>
        <p:cNvGrpSpPr/>
        <p:nvPr/>
      </p:nvGrpSpPr>
      <p:grpSpPr>
        <a:xfrm>
          <a:off x="0" y="0"/>
          <a:ext cx="0" cy="0"/>
          <a:chOff x="0" y="0"/>
          <a:chExt cx="0" cy="0"/>
        </a:xfrm>
      </p:grpSpPr>
      <p:sp>
        <p:nvSpPr>
          <p:cNvPr id="2036" name="Google Shape;2036;p1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2037" name="Google Shape;2037;p138"/>
          <p:cNvGrpSpPr/>
          <p:nvPr/>
        </p:nvGrpSpPr>
        <p:grpSpPr>
          <a:xfrm rot="5400000">
            <a:off x="7655400" y="334065"/>
            <a:ext cx="1692790" cy="894745"/>
            <a:chOff x="2707225" y="4374490"/>
            <a:chExt cx="1692790" cy="894745"/>
          </a:xfrm>
        </p:grpSpPr>
        <p:grpSp>
          <p:nvGrpSpPr>
            <p:cNvPr id="2038" name="Google Shape;2038;p138"/>
            <p:cNvGrpSpPr/>
            <p:nvPr/>
          </p:nvGrpSpPr>
          <p:grpSpPr>
            <a:xfrm>
              <a:off x="3433055" y="4374490"/>
              <a:ext cx="966960" cy="459000"/>
              <a:chOff x="6589930" y="867565"/>
              <a:chExt cx="966960" cy="459000"/>
            </a:xfrm>
          </p:grpSpPr>
          <p:sp>
            <p:nvSpPr>
              <p:cNvPr id="2039" name="Google Shape;2039;p138"/>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0" name="Google Shape;2040;p138"/>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1" name="Google Shape;2041;p138"/>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42" name="Google Shape;2042;p138"/>
            <p:cNvGrpSpPr/>
            <p:nvPr/>
          </p:nvGrpSpPr>
          <p:grpSpPr>
            <a:xfrm rot="5400000">
              <a:off x="2530105" y="4603595"/>
              <a:ext cx="842760" cy="488520"/>
              <a:chOff x="-3206295" y="2859120"/>
              <a:chExt cx="842760" cy="488520"/>
            </a:xfrm>
          </p:grpSpPr>
          <p:sp>
            <p:nvSpPr>
              <p:cNvPr id="2043" name="Google Shape;2043;p13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4" name="Google Shape;2044;p13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2">
  <p:cSld name="BLANK_1_1_1_1_1_1_1_1">
    <p:spTree>
      <p:nvGrpSpPr>
        <p:cNvPr id="1" name="Shape 2045"/>
        <p:cNvGrpSpPr/>
        <p:nvPr/>
      </p:nvGrpSpPr>
      <p:grpSpPr>
        <a:xfrm>
          <a:off x="0" y="0"/>
          <a:ext cx="0" cy="0"/>
          <a:chOff x="0" y="0"/>
          <a:chExt cx="0" cy="0"/>
        </a:xfrm>
      </p:grpSpPr>
      <p:sp>
        <p:nvSpPr>
          <p:cNvPr id="2046" name="Google Shape;2046;p1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2047" name="Google Shape;2047;p139"/>
          <p:cNvGrpSpPr/>
          <p:nvPr/>
        </p:nvGrpSpPr>
        <p:grpSpPr>
          <a:xfrm>
            <a:off x="-136420" y="-87137"/>
            <a:ext cx="1699270" cy="5014077"/>
            <a:chOff x="-136420" y="-87137"/>
            <a:chExt cx="1699270" cy="5014077"/>
          </a:xfrm>
        </p:grpSpPr>
        <p:grpSp>
          <p:nvGrpSpPr>
            <p:cNvPr id="2048" name="Google Shape;2048;p139"/>
            <p:cNvGrpSpPr/>
            <p:nvPr/>
          </p:nvGrpSpPr>
          <p:grpSpPr>
            <a:xfrm rot="5400000" flipH="1">
              <a:off x="-101685" y="89983"/>
              <a:ext cx="842760" cy="488520"/>
              <a:chOff x="-3206295" y="2859120"/>
              <a:chExt cx="842760" cy="488520"/>
            </a:xfrm>
          </p:grpSpPr>
          <p:sp>
            <p:nvSpPr>
              <p:cNvPr id="2049" name="Google Shape;2049;p139"/>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0" name="Google Shape;2050;p139"/>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51" name="Google Shape;2051;p139"/>
            <p:cNvGrpSpPr/>
            <p:nvPr/>
          </p:nvGrpSpPr>
          <p:grpSpPr>
            <a:xfrm>
              <a:off x="-136420" y="4527340"/>
              <a:ext cx="1699270" cy="399600"/>
              <a:chOff x="-136420" y="4527340"/>
              <a:chExt cx="1699270" cy="399600"/>
            </a:xfrm>
          </p:grpSpPr>
          <p:grpSp>
            <p:nvGrpSpPr>
              <p:cNvPr id="2052" name="Google Shape;2052;p139"/>
              <p:cNvGrpSpPr/>
              <p:nvPr/>
            </p:nvGrpSpPr>
            <p:grpSpPr>
              <a:xfrm>
                <a:off x="576810" y="4638750"/>
                <a:ext cx="986040" cy="273600"/>
                <a:chOff x="-1484415" y="2371513"/>
                <a:chExt cx="986040" cy="273600"/>
              </a:xfrm>
            </p:grpSpPr>
            <p:sp>
              <p:nvSpPr>
                <p:cNvPr id="2053" name="Google Shape;2053;p139"/>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4" name="Google Shape;2054;p139"/>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5" name="Google Shape;2055;p139"/>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56" name="Google Shape;2056;p139"/>
              <p:cNvGrpSpPr/>
              <p:nvPr/>
            </p:nvGrpSpPr>
            <p:grpSpPr>
              <a:xfrm>
                <a:off x="-136420" y="4527340"/>
                <a:ext cx="639360" cy="399600"/>
                <a:chOff x="5" y="4213440"/>
                <a:chExt cx="639360" cy="399600"/>
              </a:xfrm>
            </p:grpSpPr>
            <p:sp>
              <p:nvSpPr>
                <p:cNvPr id="2057" name="Google Shape;2057;p139"/>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8" name="Google Shape;2058;p139"/>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2059"/>
        <p:cNvGrpSpPr/>
        <p:nvPr/>
      </p:nvGrpSpPr>
      <p:grpSpPr>
        <a:xfrm>
          <a:off x="0" y="0"/>
          <a:ext cx="0" cy="0"/>
          <a:chOff x="0" y="0"/>
          <a:chExt cx="0" cy="0"/>
        </a:xfrm>
      </p:grpSpPr>
      <p:sp>
        <p:nvSpPr>
          <p:cNvPr id="2060" name="Google Shape;2060;p1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61" name="Google Shape;2061;p140"/>
          <p:cNvSpPr txBox="1">
            <a:spLocks noGrp="1"/>
          </p:cNvSpPr>
          <p:nvPr>
            <p:ph type="subTitle" idx="1"/>
          </p:nvPr>
        </p:nvSpPr>
        <p:spPr>
          <a:xfrm>
            <a:off x="4771947" y="2693825"/>
            <a:ext cx="3172200" cy="156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2062" name="Google Shape;2062;p140"/>
          <p:cNvSpPr txBox="1">
            <a:spLocks noGrp="1"/>
          </p:cNvSpPr>
          <p:nvPr>
            <p:ph type="subTitle" idx="2"/>
          </p:nvPr>
        </p:nvSpPr>
        <p:spPr>
          <a:xfrm>
            <a:off x="1199850" y="2693825"/>
            <a:ext cx="3172200" cy="156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2063" name="Google Shape;2063;p140"/>
          <p:cNvSpPr txBox="1">
            <a:spLocks noGrp="1"/>
          </p:cNvSpPr>
          <p:nvPr>
            <p:ph type="subTitle" idx="3"/>
          </p:nvPr>
        </p:nvSpPr>
        <p:spPr>
          <a:xfrm>
            <a:off x="1199850" y="2276225"/>
            <a:ext cx="31722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064" name="Google Shape;2064;p140"/>
          <p:cNvSpPr txBox="1">
            <a:spLocks noGrp="1"/>
          </p:cNvSpPr>
          <p:nvPr>
            <p:ph type="subTitle" idx="4"/>
          </p:nvPr>
        </p:nvSpPr>
        <p:spPr>
          <a:xfrm>
            <a:off x="4771956" y="2276225"/>
            <a:ext cx="31722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065" name="Google Shape;2065;p140"/>
          <p:cNvGrpSpPr/>
          <p:nvPr/>
        </p:nvGrpSpPr>
        <p:grpSpPr>
          <a:xfrm>
            <a:off x="5" y="7"/>
            <a:ext cx="9069475" cy="4944200"/>
            <a:chOff x="5" y="7"/>
            <a:chExt cx="9069475" cy="4944200"/>
          </a:xfrm>
        </p:grpSpPr>
        <p:grpSp>
          <p:nvGrpSpPr>
            <p:cNvPr id="2066" name="Google Shape;2066;p140"/>
            <p:cNvGrpSpPr/>
            <p:nvPr/>
          </p:nvGrpSpPr>
          <p:grpSpPr>
            <a:xfrm rot="-5400000">
              <a:off x="8185860" y="450187"/>
              <a:ext cx="1333800" cy="433440"/>
              <a:chOff x="-3206295" y="2180880"/>
              <a:chExt cx="1333800" cy="433440"/>
            </a:xfrm>
          </p:grpSpPr>
          <p:sp>
            <p:nvSpPr>
              <p:cNvPr id="2067" name="Google Shape;2067;p14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8" name="Google Shape;2068;p14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69" name="Google Shape;2069;p140"/>
            <p:cNvGrpSpPr/>
            <p:nvPr/>
          </p:nvGrpSpPr>
          <p:grpSpPr>
            <a:xfrm rot="10800000" flipH="1">
              <a:off x="5" y="4722087"/>
              <a:ext cx="877320" cy="222120"/>
              <a:chOff x="-1236015" y="1766520"/>
              <a:chExt cx="877320" cy="222120"/>
            </a:xfrm>
          </p:grpSpPr>
          <p:sp>
            <p:nvSpPr>
              <p:cNvPr id="2070" name="Google Shape;2070;p140"/>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71" name="Google Shape;2071;p140"/>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text 6">
  <p:cSld name="CUSTOM_4_2_1_1_1">
    <p:spTree>
      <p:nvGrpSpPr>
        <p:cNvPr id="1" name="Shape 2072"/>
        <p:cNvGrpSpPr/>
        <p:nvPr/>
      </p:nvGrpSpPr>
      <p:grpSpPr>
        <a:xfrm>
          <a:off x="0" y="0"/>
          <a:ext cx="0" cy="0"/>
          <a:chOff x="0" y="0"/>
          <a:chExt cx="0" cy="0"/>
        </a:xfrm>
      </p:grpSpPr>
      <p:sp>
        <p:nvSpPr>
          <p:cNvPr id="2073" name="Google Shape;2073;p141"/>
          <p:cNvSpPr txBox="1">
            <a:spLocks noGrp="1"/>
          </p:cNvSpPr>
          <p:nvPr>
            <p:ph type="title"/>
          </p:nvPr>
        </p:nvSpPr>
        <p:spPr>
          <a:xfrm>
            <a:off x="2241750" y="1688950"/>
            <a:ext cx="4660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74" name="Google Shape;2074;p141"/>
          <p:cNvSpPr txBox="1">
            <a:spLocks noGrp="1"/>
          </p:cNvSpPr>
          <p:nvPr>
            <p:ph type="body" idx="1"/>
          </p:nvPr>
        </p:nvSpPr>
        <p:spPr>
          <a:xfrm>
            <a:off x="2241750" y="2405750"/>
            <a:ext cx="4660500" cy="10488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Font typeface="Anek Bangla Light"/>
              <a:buChar char="●"/>
              <a:defRPr/>
            </a:lvl1pPr>
            <a:lvl2pPr marL="914400" lvl="1" indent="-304800" algn="l">
              <a:lnSpc>
                <a:spcPct val="100000"/>
              </a:lnSpc>
              <a:spcBef>
                <a:spcPts val="1000"/>
              </a:spcBef>
              <a:spcAft>
                <a:spcPts val="0"/>
              </a:spcAft>
              <a:buSzPts val="1200"/>
              <a:buFont typeface="Mulish Light"/>
              <a:buChar char="○"/>
              <a:defRPr/>
            </a:lvl2pPr>
            <a:lvl3pPr marL="1371600" lvl="2" indent="-304800" algn="l">
              <a:lnSpc>
                <a:spcPct val="115000"/>
              </a:lnSpc>
              <a:spcBef>
                <a:spcPts val="0"/>
              </a:spcBef>
              <a:spcAft>
                <a:spcPts val="0"/>
              </a:spcAft>
              <a:buSzPts val="1200"/>
              <a:buFont typeface="Mulish Light"/>
              <a:buChar char="■"/>
              <a:defRPr/>
            </a:lvl3pPr>
            <a:lvl4pPr marL="1828800" lvl="3" indent="-304800" algn="l">
              <a:lnSpc>
                <a:spcPct val="115000"/>
              </a:lnSpc>
              <a:spcBef>
                <a:spcPts val="0"/>
              </a:spcBef>
              <a:spcAft>
                <a:spcPts val="0"/>
              </a:spcAft>
              <a:buSzPts val="1200"/>
              <a:buFont typeface="Mulish Light"/>
              <a:buChar char="●"/>
              <a:defRPr/>
            </a:lvl4pPr>
            <a:lvl5pPr marL="2286000" lvl="4" indent="-304800" algn="l">
              <a:lnSpc>
                <a:spcPct val="115000"/>
              </a:lnSpc>
              <a:spcBef>
                <a:spcPts val="0"/>
              </a:spcBef>
              <a:spcAft>
                <a:spcPts val="0"/>
              </a:spcAft>
              <a:buSzPts val="1200"/>
              <a:buFont typeface="Mulish Light"/>
              <a:buChar char="○"/>
              <a:defRPr/>
            </a:lvl5pPr>
            <a:lvl6pPr marL="2743200" lvl="5" indent="-304800" algn="l">
              <a:lnSpc>
                <a:spcPct val="115000"/>
              </a:lnSpc>
              <a:spcBef>
                <a:spcPts val="0"/>
              </a:spcBef>
              <a:spcAft>
                <a:spcPts val="0"/>
              </a:spcAft>
              <a:buSzPts val="1200"/>
              <a:buFont typeface="Mulish Light"/>
              <a:buChar char="■"/>
              <a:defRPr/>
            </a:lvl6pPr>
            <a:lvl7pPr marL="3200400" lvl="6" indent="-304800" algn="l">
              <a:lnSpc>
                <a:spcPct val="115000"/>
              </a:lnSpc>
              <a:spcBef>
                <a:spcPts val="0"/>
              </a:spcBef>
              <a:spcAft>
                <a:spcPts val="0"/>
              </a:spcAft>
              <a:buSzPts val="1200"/>
              <a:buFont typeface="Mulish Light"/>
              <a:buChar char="●"/>
              <a:defRPr/>
            </a:lvl7pPr>
            <a:lvl8pPr marL="3657600" lvl="7" indent="-304800" algn="l">
              <a:lnSpc>
                <a:spcPct val="115000"/>
              </a:lnSpc>
              <a:spcBef>
                <a:spcPts val="0"/>
              </a:spcBef>
              <a:spcAft>
                <a:spcPts val="0"/>
              </a:spcAft>
              <a:buSzPts val="1200"/>
              <a:buFont typeface="Mulish Light"/>
              <a:buChar char="○"/>
              <a:defRPr/>
            </a:lvl8pPr>
            <a:lvl9pPr marL="4114800" lvl="8" indent="-304800" algn="l">
              <a:lnSpc>
                <a:spcPct val="115000"/>
              </a:lnSpc>
              <a:spcBef>
                <a:spcPts val="0"/>
              </a:spcBef>
              <a:spcAft>
                <a:spcPts val="0"/>
              </a:spcAft>
              <a:buSzPts val="1200"/>
              <a:buFont typeface="Mulish Light"/>
              <a:buChar char="■"/>
              <a:defRPr/>
            </a:lvl9pPr>
          </a:lstStyle>
          <a:p>
            <a:endParaRPr/>
          </a:p>
        </p:txBody>
      </p:sp>
      <p:grpSp>
        <p:nvGrpSpPr>
          <p:cNvPr id="2075" name="Google Shape;2075;p141"/>
          <p:cNvGrpSpPr/>
          <p:nvPr/>
        </p:nvGrpSpPr>
        <p:grpSpPr>
          <a:xfrm>
            <a:off x="-5" y="355502"/>
            <a:ext cx="9219369" cy="4837846"/>
            <a:chOff x="-5" y="355502"/>
            <a:chExt cx="9219369" cy="4837846"/>
          </a:xfrm>
        </p:grpSpPr>
        <p:grpSp>
          <p:nvGrpSpPr>
            <p:cNvPr id="2076" name="Google Shape;2076;p141"/>
            <p:cNvGrpSpPr/>
            <p:nvPr/>
          </p:nvGrpSpPr>
          <p:grpSpPr>
            <a:xfrm>
              <a:off x="-5" y="355502"/>
              <a:ext cx="3155292" cy="1515282"/>
              <a:chOff x="-5" y="355502"/>
              <a:chExt cx="3155292" cy="1515282"/>
            </a:xfrm>
          </p:grpSpPr>
          <p:grpSp>
            <p:nvGrpSpPr>
              <p:cNvPr id="2077" name="Google Shape;2077;p141"/>
              <p:cNvGrpSpPr/>
              <p:nvPr/>
            </p:nvGrpSpPr>
            <p:grpSpPr>
              <a:xfrm rot="10800000">
                <a:off x="7" y="1032473"/>
                <a:ext cx="682539" cy="838311"/>
                <a:chOff x="3654360" y="2272320"/>
                <a:chExt cx="739800" cy="908640"/>
              </a:xfrm>
            </p:grpSpPr>
            <p:sp>
              <p:nvSpPr>
                <p:cNvPr id="2078" name="Google Shape;2078;p141"/>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79" name="Google Shape;2079;p141"/>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80" name="Google Shape;2080;p141"/>
              <p:cNvGrpSpPr/>
              <p:nvPr/>
            </p:nvGrpSpPr>
            <p:grpSpPr>
              <a:xfrm rot="10800000" flipH="1">
                <a:off x="-5" y="355502"/>
                <a:ext cx="3155292" cy="602495"/>
                <a:chOff x="3240000" y="688320"/>
                <a:chExt cx="3420000" cy="653040"/>
              </a:xfrm>
            </p:grpSpPr>
            <p:sp>
              <p:nvSpPr>
                <p:cNvPr id="2081" name="Google Shape;2081;p141"/>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82" name="Google Shape;2082;p141"/>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083" name="Google Shape;2083;p141"/>
            <p:cNvGrpSpPr/>
            <p:nvPr/>
          </p:nvGrpSpPr>
          <p:grpSpPr>
            <a:xfrm>
              <a:off x="7540684" y="2479781"/>
              <a:ext cx="1678680" cy="2713567"/>
              <a:chOff x="7540684" y="2479782"/>
              <a:chExt cx="1678680" cy="2713567"/>
            </a:xfrm>
          </p:grpSpPr>
          <p:grpSp>
            <p:nvGrpSpPr>
              <p:cNvPr id="2084" name="Google Shape;2084;p141"/>
              <p:cNvGrpSpPr/>
              <p:nvPr/>
            </p:nvGrpSpPr>
            <p:grpSpPr>
              <a:xfrm>
                <a:off x="7540684" y="4158484"/>
                <a:ext cx="1678680" cy="754560"/>
                <a:chOff x="-3551175" y="1354680"/>
                <a:chExt cx="1678680" cy="754560"/>
              </a:xfrm>
            </p:grpSpPr>
            <p:sp>
              <p:nvSpPr>
                <p:cNvPr id="2085" name="Google Shape;2085;p14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86" name="Google Shape;2086;p14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87" name="Google Shape;2087;p141"/>
              <p:cNvGrpSpPr/>
              <p:nvPr/>
            </p:nvGrpSpPr>
            <p:grpSpPr>
              <a:xfrm>
                <a:off x="7769739" y="4759909"/>
                <a:ext cx="1333800" cy="433440"/>
                <a:chOff x="-3206295" y="2180880"/>
                <a:chExt cx="1333800" cy="433440"/>
              </a:xfrm>
            </p:grpSpPr>
            <p:sp>
              <p:nvSpPr>
                <p:cNvPr id="2088" name="Google Shape;2088;p14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89" name="Google Shape;2089;p14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90" name="Google Shape;2090;p141"/>
              <p:cNvGrpSpPr/>
              <p:nvPr/>
            </p:nvGrpSpPr>
            <p:grpSpPr>
              <a:xfrm rot="-5400000">
                <a:off x="7968713" y="2941842"/>
                <a:ext cx="1678680" cy="754560"/>
                <a:chOff x="-3551175" y="1354680"/>
                <a:chExt cx="1678680" cy="754560"/>
              </a:xfrm>
            </p:grpSpPr>
            <p:sp>
              <p:nvSpPr>
                <p:cNvPr id="2091" name="Google Shape;2091;p14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92" name="Google Shape;2092;p14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93"/>
        <p:cNvGrpSpPr/>
        <p:nvPr/>
      </p:nvGrpSpPr>
      <p:grpSpPr>
        <a:xfrm>
          <a:off x="0" y="0"/>
          <a:ext cx="0" cy="0"/>
          <a:chOff x="0" y="0"/>
          <a:chExt cx="0" cy="0"/>
        </a:xfrm>
      </p:grpSpPr>
      <p:sp>
        <p:nvSpPr>
          <p:cNvPr id="2094" name="Google Shape;2094;p1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095" name="Google Shape;2095;p142"/>
          <p:cNvSpPr txBox="1">
            <a:spLocks noGrp="1"/>
          </p:cNvSpPr>
          <p:nvPr>
            <p:ph type="subTitle" idx="1"/>
          </p:nvPr>
        </p:nvSpPr>
        <p:spPr>
          <a:xfrm>
            <a:off x="2648963" y="3432788"/>
            <a:ext cx="25056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96" name="Google Shape;2096;p142"/>
          <p:cNvSpPr txBox="1">
            <a:spLocks noGrp="1"/>
          </p:cNvSpPr>
          <p:nvPr>
            <p:ph type="subTitle" idx="2"/>
          </p:nvPr>
        </p:nvSpPr>
        <p:spPr>
          <a:xfrm>
            <a:off x="2649188" y="1851436"/>
            <a:ext cx="25056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97" name="Google Shape;2097;p142"/>
          <p:cNvSpPr txBox="1">
            <a:spLocks noGrp="1"/>
          </p:cNvSpPr>
          <p:nvPr>
            <p:ph type="subTitle" idx="3"/>
          </p:nvPr>
        </p:nvSpPr>
        <p:spPr>
          <a:xfrm>
            <a:off x="2648963" y="3025463"/>
            <a:ext cx="25056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098" name="Google Shape;2098;p142"/>
          <p:cNvSpPr txBox="1">
            <a:spLocks noGrp="1"/>
          </p:cNvSpPr>
          <p:nvPr>
            <p:ph type="subTitle" idx="4"/>
          </p:nvPr>
        </p:nvSpPr>
        <p:spPr>
          <a:xfrm>
            <a:off x="2648963" y="1444125"/>
            <a:ext cx="25056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099" name="Google Shape;2099;p142"/>
          <p:cNvGrpSpPr/>
          <p:nvPr/>
        </p:nvGrpSpPr>
        <p:grpSpPr>
          <a:xfrm rot="10800000" flipH="1">
            <a:off x="7717759" y="3616931"/>
            <a:ext cx="689298" cy="416437"/>
            <a:chOff x="3344400" y="4501440"/>
            <a:chExt cx="746640" cy="451080"/>
          </a:xfrm>
        </p:grpSpPr>
        <p:sp>
          <p:nvSpPr>
            <p:cNvPr id="2100" name="Google Shape;2100;p142"/>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01" name="Google Shape;2101;p142"/>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02" name="Google Shape;2102;p142"/>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03" name="Google Shape;2103;p142"/>
          <p:cNvGrpSpPr/>
          <p:nvPr/>
        </p:nvGrpSpPr>
        <p:grpSpPr>
          <a:xfrm rot="10800000" flipH="1">
            <a:off x="7641543" y="3993993"/>
            <a:ext cx="1678680" cy="754560"/>
            <a:chOff x="-3551175" y="1354680"/>
            <a:chExt cx="1678680" cy="754560"/>
          </a:xfrm>
        </p:grpSpPr>
        <p:sp>
          <p:nvSpPr>
            <p:cNvPr id="2104" name="Google Shape;2104;p142"/>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05" name="Google Shape;2105;p142"/>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06"/>
        <p:cNvGrpSpPr/>
        <p:nvPr/>
      </p:nvGrpSpPr>
      <p:grpSpPr>
        <a:xfrm>
          <a:off x="0" y="0"/>
          <a:ext cx="0" cy="0"/>
          <a:chOff x="0" y="0"/>
          <a:chExt cx="0" cy="0"/>
        </a:xfrm>
      </p:grpSpPr>
      <p:sp>
        <p:nvSpPr>
          <p:cNvPr id="2107" name="Google Shape;2107;p143"/>
          <p:cNvSpPr txBox="1">
            <a:spLocks noGrp="1"/>
          </p:cNvSpPr>
          <p:nvPr>
            <p:ph type="title"/>
          </p:nvPr>
        </p:nvSpPr>
        <p:spPr>
          <a:xfrm>
            <a:off x="3982675" y="614600"/>
            <a:ext cx="4448100" cy="1058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108" name="Google Shape;2108;p143"/>
          <p:cNvSpPr txBox="1">
            <a:spLocks noGrp="1"/>
          </p:cNvSpPr>
          <p:nvPr>
            <p:ph type="subTitle" idx="1"/>
          </p:nvPr>
        </p:nvSpPr>
        <p:spPr>
          <a:xfrm>
            <a:off x="3982625" y="1634550"/>
            <a:ext cx="4448100" cy="986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09" name="Google Shape;2109;p143"/>
          <p:cNvSpPr txBox="1"/>
          <p:nvPr/>
        </p:nvSpPr>
        <p:spPr>
          <a:xfrm>
            <a:off x="4618725" y="3450575"/>
            <a:ext cx="3812400" cy="79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Kantumruy Pro"/>
                <a:ea typeface="Kantumruy Pro"/>
                <a:cs typeface="Kantumruy Pro"/>
                <a:sym typeface="Kantumruy Pro"/>
              </a:rPr>
              <a:t>CREDITS:</a:t>
            </a:r>
            <a:r>
              <a:rPr lang="en" sz="1200" b="0" i="0" u="none" strike="noStrike" cap="none">
                <a:solidFill>
                  <a:schemeClr val="dk1"/>
                </a:solidFill>
                <a:latin typeface="Kantumruy Pro"/>
                <a:ea typeface="Kantumruy Pro"/>
                <a:cs typeface="Kantumruy Pro"/>
                <a:sym typeface="Kantumruy Pro"/>
              </a:rPr>
              <a:t> This presentation template was created by </a:t>
            </a:r>
            <a:r>
              <a:rPr lang="en" sz="1200" b="1" i="0" u="sng" strike="noStrike" cap="none">
                <a:solidFill>
                  <a:schemeClr val="dk1"/>
                </a:solidFill>
                <a:latin typeface="Kantumruy Pro"/>
                <a:ea typeface="Kantumruy Pro"/>
                <a:cs typeface="Kantumruy Pro"/>
                <a:sym typeface="Kantumruy Pro"/>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Kantumruy Pro"/>
                <a:ea typeface="Kantumruy Pro"/>
                <a:cs typeface="Kantumruy Pro"/>
                <a:sym typeface="Kantumruy Pro"/>
              </a:rPr>
              <a:t>, and includes icons by </a:t>
            </a:r>
            <a:r>
              <a:rPr lang="en" sz="1200" b="1" i="0" u="sng" strike="noStrike" cap="none">
                <a:solidFill>
                  <a:schemeClr val="dk1"/>
                </a:solidFill>
                <a:latin typeface="Kantumruy Pro"/>
                <a:ea typeface="Kantumruy Pro"/>
                <a:cs typeface="Kantumruy Pro"/>
                <a:sym typeface="Kantumruy Pro"/>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Kantumruy Pro"/>
                <a:ea typeface="Kantumruy Pro"/>
                <a:cs typeface="Kantumruy Pro"/>
                <a:sym typeface="Kantumruy Pro"/>
              </a:rPr>
              <a:t>, and infographics &amp; images by </a:t>
            </a:r>
            <a:r>
              <a:rPr lang="en" sz="1200" b="1" i="0" u="sng" strike="noStrike" cap="none">
                <a:solidFill>
                  <a:schemeClr val="dk1"/>
                </a:solidFill>
                <a:latin typeface="Kantumruy Pro"/>
                <a:ea typeface="Kantumruy Pro"/>
                <a:cs typeface="Kantumruy Pro"/>
                <a:sym typeface="Kantumruy Pro"/>
                <a:hlinkClick r:id="rId4">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Kantumruy Pro"/>
                <a:ea typeface="Kantumruy Pro"/>
                <a:cs typeface="Kantumruy Pro"/>
                <a:sym typeface="Kantumruy Pro"/>
              </a:rPr>
              <a:t> </a:t>
            </a:r>
            <a:endParaRPr sz="1200" b="1" i="0" u="sng" strike="noStrike" cap="none">
              <a:solidFill>
                <a:schemeClr val="dk1"/>
              </a:solidFill>
              <a:latin typeface="Kantumruy Pro"/>
              <a:ea typeface="Kantumruy Pro"/>
              <a:cs typeface="Kantumruy Pro"/>
              <a:sym typeface="Kantumruy Pro"/>
            </a:endParaRPr>
          </a:p>
        </p:txBody>
      </p:sp>
      <p:grpSp>
        <p:nvGrpSpPr>
          <p:cNvPr id="2110" name="Google Shape;2110;p143"/>
          <p:cNvGrpSpPr/>
          <p:nvPr/>
        </p:nvGrpSpPr>
        <p:grpSpPr>
          <a:xfrm rot="10800000">
            <a:off x="552630" y="1311735"/>
            <a:ext cx="451080" cy="746640"/>
            <a:chOff x="411905" y="4081860"/>
            <a:chExt cx="451080" cy="746640"/>
          </a:xfrm>
        </p:grpSpPr>
        <p:sp>
          <p:nvSpPr>
            <p:cNvPr id="2111" name="Google Shape;2111;p143"/>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12" name="Google Shape;2112;p143"/>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13" name="Google Shape;2113;p143"/>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14" name="Google Shape;2114;p143"/>
          <p:cNvGrpSpPr/>
          <p:nvPr/>
        </p:nvGrpSpPr>
        <p:grpSpPr>
          <a:xfrm rot="10800000">
            <a:off x="-824725" y="109768"/>
            <a:ext cx="1678680" cy="754560"/>
            <a:chOff x="-3551175" y="1354680"/>
            <a:chExt cx="1678680" cy="754560"/>
          </a:xfrm>
        </p:grpSpPr>
        <p:sp>
          <p:nvSpPr>
            <p:cNvPr id="2115" name="Google Shape;2115;p14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16" name="Google Shape;2116;p14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2117"/>
        <p:cNvGrpSpPr/>
        <p:nvPr/>
      </p:nvGrpSpPr>
      <p:grpSpPr>
        <a:xfrm>
          <a:off x="0" y="0"/>
          <a:ext cx="0" cy="0"/>
          <a:chOff x="0" y="0"/>
          <a:chExt cx="0" cy="0"/>
        </a:xfrm>
      </p:grpSpPr>
      <p:sp>
        <p:nvSpPr>
          <p:cNvPr id="2118" name="Google Shape;2118;p1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119" name="Google Shape;2119;p144"/>
          <p:cNvSpPr txBox="1">
            <a:spLocks noGrp="1"/>
          </p:cNvSpPr>
          <p:nvPr>
            <p:ph type="body" idx="1"/>
          </p:nvPr>
        </p:nvSpPr>
        <p:spPr>
          <a:xfrm>
            <a:off x="720000" y="1215750"/>
            <a:ext cx="7704000" cy="1277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Anek Bangla Light"/>
              <a:buChar char="●"/>
              <a:defRPr/>
            </a:lvl1pPr>
            <a:lvl2pPr marL="914400" lvl="1" indent="-304800" algn="l">
              <a:lnSpc>
                <a:spcPct val="100000"/>
              </a:lnSpc>
              <a:spcBef>
                <a:spcPts val="1000"/>
              </a:spcBef>
              <a:spcAft>
                <a:spcPts val="0"/>
              </a:spcAft>
              <a:buSzPts val="1200"/>
              <a:buFont typeface="Mulish Light"/>
              <a:buChar char="○"/>
              <a:defRPr/>
            </a:lvl2pPr>
            <a:lvl3pPr marL="1371600" lvl="2" indent="-304800" algn="l">
              <a:lnSpc>
                <a:spcPct val="115000"/>
              </a:lnSpc>
              <a:spcBef>
                <a:spcPts val="0"/>
              </a:spcBef>
              <a:spcAft>
                <a:spcPts val="0"/>
              </a:spcAft>
              <a:buSzPts val="1200"/>
              <a:buFont typeface="Mulish Light"/>
              <a:buChar char="■"/>
              <a:defRPr/>
            </a:lvl3pPr>
            <a:lvl4pPr marL="1828800" lvl="3" indent="-304800" algn="l">
              <a:lnSpc>
                <a:spcPct val="115000"/>
              </a:lnSpc>
              <a:spcBef>
                <a:spcPts val="0"/>
              </a:spcBef>
              <a:spcAft>
                <a:spcPts val="0"/>
              </a:spcAft>
              <a:buSzPts val="1200"/>
              <a:buFont typeface="Mulish Light"/>
              <a:buChar char="●"/>
              <a:defRPr/>
            </a:lvl4pPr>
            <a:lvl5pPr marL="2286000" lvl="4" indent="-304800" algn="l">
              <a:lnSpc>
                <a:spcPct val="115000"/>
              </a:lnSpc>
              <a:spcBef>
                <a:spcPts val="0"/>
              </a:spcBef>
              <a:spcAft>
                <a:spcPts val="0"/>
              </a:spcAft>
              <a:buSzPts val="1200"/>
              <a:buFont typeface="Mulish Light"/>
              <a:buChar char="○"/>
              <a:defRPr/>
            </a:lvl5pPr>
            <a:lvl6pPr marL="2743200" lvl="5" indent="-304800" algn="l">
              <a:lnSpc>
                <a:spcPct val="115000"/>
              </a:lnSpc>
              <a:spcBef>
                <a:spcPts val="0"/>
              </a:spcBef>
              <a:spcAft>
                <a:spcPts val="0"/>
              </a:spcAft>
              <a:buSzPts val="1200"/>
              <a:buFont typeface="Mulish Light"/>
              <a:buChar char="■"/>
              <a:defRPr/>
            </a:lvl6pPr>
            <a:lvl7pPr marL="3200400" lvl="6" indent="-304800" algn="l">
              <a:lnSpc>
                <a:spcPct val="115000"/>
              </a:lnSpc>
              <a:spcBef>
                <a:spcPts val="0"/>
              </a:spcBef>
              <a:spcAft>
                <a:spcPts val="0"/>
              </a:spcAft>
              <a:buSzPts val="1200"/>
              <a:buFont typeface="Mulish Light"/>
              <a:buChar char="●"/>
              <a:defRPr/>
            </a:lvl7pPr>
            <a:lvl8pPr marL="3657600" lvl="7" indent="-304800" algn="l">
              <a:lnSpc>
                <a:spcPct val="115000"/>
              </a:lnSpc>
              <a:spcBef>
                <a:spcPts val="0"/>
              </a:spcBef>
              <a:spcAft>
                <a:spcPts val="0"/>
              </a:spcAft>
              <a:buSzPts val="1200"/>
              <a:buFont typeface="Mulish Light"/>
              <a:buChar char="○"/>
              <a:defRPr/>
            </a:lvl8pPr>
            <a:lvl9pPr marL="4114800" lvl="8" indent="-304800" algn="l">
              <a:lnSpc>
                <a:spcPct val="115000"/>
              </a:lnSpc>
              <a:spcBef>
                <a:spcPts val="0"/>
              </a:spcBef>
              <a:spcAft>
                <a:spcPts val="0"/>
              </a:spcAft>
              <a:buSzPts val="1200"/>
              <a:buFont typeface="Mulish Light"/>
              <a:buChar char="■"/>
              <a:defRPr/>
            </a:lvl9pPr>
          </a:lstStyle>
          <a:p>
            <a:endParaRPr/>
          </a:p>
        </p:txBody>
      </p:sp>
      <p:grpSp>
        <p:nvGrpSpPr>
          <p:cNvPr id="2120" name="Google Shape;2120;p144"/>
          <p:cNvGrpSpPr/>
          <p:nvPr/>
        </p:nvGrpSpPr>
        <p:grpSpPr>
          <a:xfrm>
            <a:off x="8430785" y="-350770"/>
            <a:ext cx="877320" cy="1299685"/>
            <a:chOff x="8430785" y="-350770"/>
            <a:chExt cx="877320" cy="1299685"/>
          </a:xfrm>
        </p:grpSpPr>
        <p:grpSp>
          <p:nvGrpSpPr>
            <p:cNvPr id="2121" name="Google Shape;2121;p144"/>
            <p:cNvGrpSpPr/>
            <p:nvPr/>
          </p:nvGrpSpPr>
          <p:grpSpPr>
            <a:xfrm>
              <a:off x="8430785" y="726795"/>
              <a:ext cx="877320" cy="222120"/>
              <a:chOff x="-1236015" y="1766520"/>
              <a:chExt cx="877320" cy="222120"/>
            </a:xfrm>
          </p:grpSpPr>
          <p:sp>
            <p:nvSpPr>
              <p:cNvPr id="2122" name="Google Shape;2122;p144"/>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3" name="Google Shape;2123;p144"/>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24" name="Google Shape;2124;p144"/>
            <p:cNvGrpSpPr/>
            <p:nvPr/>
          </p:nvGrpSpPr>
          <p:grpSpPr>
            <a:xfrm rot="-5400000">
              <a:off x="8217510" y="-21190"/>
              <a:ext cx="890280" cy="231120"/>
              <a:chOff x="-3180015" y="547560"/>
              <a:chExt cx="890280" cy="231120"/>
            </a:xfrm>
          </p:grpSpPr>
          <p:sp>
            <p:nvSpPr>
              <p:cNvPr id="2125" name="Google Shape;2125;p144"/>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6" name="Google Shape;2126;p144"/>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04" name="Google Shape;104;p16"/>
          <p:cNvSpPr txBox="1">
            <a:spLocks noGrp="1"/>
          </p:cNvSpPr>
          <p:nvPr>
            <p:ph type="subTitle" idx="1"/>
          </p:nvPr>
        </p:nvSpPr>
        <p:spPr>
          <a:xfrm>
            <a:off x="1983150" y="2172888"/>
            <a:ext cx="2305500" cy="625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6"/>
          <p:cNvSpPr txBox="1">
            <a:spLocks noGrp="1"/>
          </p:cNvSpPr>
          <p:nvPr>
            <p:ph type="subTitle" idx="2"/>
          </p:nvPr>
        </p:nvSpPr>
        <p:spPr>
          <a:xfrm>
            <a:off x="5742450" y="2172900"/>
            <a:ext cx="2305500" cy="625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6"/>
          <p:cNvSpPr txBox="1">
            <a:spLocks noGrp="1"/>
          </p:cNvSpPr>
          <p:nvPr>
            <p:ph type="subTitle" idx="3"/>
          </p:nvPr>
        </p:nvSpPr>
        <p:spPr>
          <a:xfrm>
            <a:off x="5742425" y="3734825"/>
            <a:ext cx="2305500" cy="625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6"/>
          <p:cNvSpPr txBox="1">
            <a:spLocks noGrp="1"/>
          </p:cNvSpPr>
          <p:nvPr>
            <p:ph type="subTitle" idx="4"/>
          </p:nvPr>
        </p:nvSpPr>
        <p:spPr>
          <a:xfrm>
            <a:off x="1983149" y="3734813"/>
            <a:ext cx="2305500" cy="625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6"/>
          <p:cNvSpPr txBox="1">
            <a:spLocks noGrp="1"/>
          </p:cNvSpPr>
          <p:nvPr>
            <p:ph type="title" idx="5"/>
          </p:nvPr>
        </p:nvSpPr>
        <p:spPr>
          <a:xfrm>
            <a:off x="10960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09" name="Google Shape;109;p16"/>
          <p:cNvSpPr txBox="1">
            <a:spLocks noGrp="1"/>
          </p:cNvSpPr>
          <p:nvPr>
            <p:ph type="title" idx="6"/>
          </p:nvPr>
        </p:nvSpPr>
        <p:spPr>
          <a:xfrm>
            <a:off x="4855350" y="3136477"/>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10" name="Google Shape;110;p16"/>
          <p:cNvSpPr txBox="1">
            <a:spLocks noGrp="1"/>
          </p:cNvSpPr>
          <p:nvPr>
            <p:ph type="title" idx="7"/>
          </p:nvPr>
        </p:nvSpPr>
        <p:spPr>
          <a:xfrm>
            <a:off x="48553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11" name="Google Shape;111;p16"/>
          <p:cNvSpPr txBox="1">
            <a:spLocks noGrp="1"/>
          </p:cNvSpPr>
          <p:nvPr>
            <p:ph type="title" idx="8"/>
          </p:nvPr>
        </p:nvSpPr>
        <p:spPr>
          <a:xfrm>
            <a:off x="1096050" y="3136475"/>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12" name="Google Shape;112;p16"/>
          <p:cNvSpPr txBox="1">
            <a:spLocks noGrp="1"/>
          </p:cNvSpPr>
          <p:nvPr>
            <p:ph type="subTitle" idx="9"/>
          </p:nvPr>
        </p:nvSpPr>
        <p:spPr>
          <a:xfrm>
            <a:off x="1983150" y="1472700"/>
            <a:ext cx="2305500" cy="7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rtl="0">
              <a:lnSpc>
                <a:spcPct val="100000"/>
              </a:lnSpc>
              <a:spcBef>
                <a:spcPts val="0"/>
              </a:spcBef>
              <a:spcAft>
                <a:spcPts val="0"/>
              </a:spcAft>
              <a:buSzPts val="2400"/>
              <a:buFont typeface="Manrope"/>
              <a:buNone/>
              <a:defRPr sz="2400">
                <a:latin typeface="Manrope"/>
                <a:ea typeface="Manrope"/>
                <a:cs typeface="Manrope"/>
                <a:sym typeface="Manrope"/>
              </a:defRPr>
            </a:lvl2pPr>
            <a:lvl3pPr lvl="2" algn="l" rtl="0">
              <a:lnSpc>
                <a:spcPct val="100000"/>
              </a:lnSpc>
              <a:spcBef>
                <a:spcPts val="0"/>
              </a:spcBef>
              <a:spcAft>
                <a:spcPts val="0"/>
              </a:spcAft>
              <a:buSzPts val="2400"/>
              <a:buFont typeface="Manrope"/>
              <a:buNone/>
              <a:defRPr sz="2400">
                <a:latin typeface="Manrope"/>
                <a:ea typeface="Manrope"/>
                <a:cs typeface="Manrope"/>
                <a:sym typeface="Manrope"/>
              </a:defRPr>
            </a:lvl3pPr>
            <a:lvl4pPr lvl="3" algn="l" rtl="0">
              <a:lnSpc>
                <a:spcPct val="100000"/>
              </a:lnSpc>
              <a:spcBef>
                <a:spcPts val="0"/>
              </a:spcBef>
              <a:spcAft>
                <a:spcPts val="0"/>
              </a:spcAft>
              <a:buSzPts val="2400"/>
              <a:buFont typeface="Manrope"/>
              <a:buNone/>
              <a:defRPr sz="2400">
                <a:latin typeface="Manrope"/>
                <a:ea typeface="Manrope"/>
                <a:cs typeface="Manrope"/>
                <a:sym typeface="Manrope"/>
              </a:defRPr>
            </a:lvl4pPr>
            <a:lvl5pPr lvl="4" algn="l" rtl="0">
              <a:lnSpc>
                <a:spcPct val="100000"/>
              </a:lnSpc>
              <a:spcBef>
                <a:spcPts val="0"/>
              </a:spcBef>
              <a:spcAft>
                <a:spcPts val="0"/>
              </a:spcAft>
              <a:buSzPts val="2400"/>
              <a:buFont typeface="Manrope"/>
              <a:buNone/>
              <a:defRPr sz="2400">
                <a:latin typeface="Manrope"/>
                <a:ea typeface="Manrope"/>
                <a:cs typeface="Manrope"/>
                <a:sym typeface="Manrope"/>
              </a:defRPr>
            </a:lvl5pPr>
            <a:lvl6pPr lvl="5" algn="l" rtl="0">
              <a:lnSpc>
                <a:spcPct val="100000"/>
              </a:lnSpc>
              <a:spcBef>
                <a:spcPts val="0"/>
              </a:spcBef>
              <a:spcAft>
                <a:spcPts val="0"/>
              </a:spcAft>
              <a:buSzPts val="2400"/>
              <a:buFont typeface="Manrope"/>
              <a:buNone/>
              <a:defRPr sz="2400">
                <a:latin typeface="Manrope"/>
                <a:ea typeface="Manrope"/>
                <a:cs typeface="Manrope"/>
                <a:sym typeface="Manrope"/>
              </a:defRPr>
            </a:lvl6pPr>
            <a:lvl7pPr lvl="6" algn="l" rtl="0">
              <a:lnSpc>
                <a:spcPct val="100000"/>
              </a:lnSpc>
              <a:spcBef>
                <a:spcPts val="0"/>
              </a:spcBef>
              <a:spcAft>
                <a:spcPts val="0"/>
              </a:spcAft>
              <a:buSzPts val="2400"/>
              <a:buFont typeface="Manrope"/>
              <a:buNone/>
              <a:defRPr sz="2400">
                <a:latin typeface="Manrope"/>
                <a:ea typeface="Manrope"/>
                <a:cs typeface="Manrope"/>
                <a:sym typeface="Manrope"/>
              </a:defRPr>
            </a:lvl7pPr>
            <a:lvl8pPr lvl="7" algn="l" rtl="0">
              <a:lnSpc>
                <a:spcPct val="100000"/>
              </a:lnSpc>
              <a:spcBef>
                <a:spcPts val="0"/>
              </a:spcBef>
              <a:spcAft>
                <a:spcPts val="0"/>
              </a:spcAft>
              <a:buSzPts val="2400"/>
              <a:buFont typeface="Manrope"/>
              <a:buNone/>
              <a:defRPr sz="2400">
                <a:latin typeface="Manrope"/>
                <a:ea typeface="Manrope"/>
                <a:cs typeface="Manrope"/>
                <a:sym typeface="Manrope"/>
              </a:defRPr>
            </a:lvl8pPr>
            <a:lvl9pPr lvl="8" algn="l"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13" name="Google Shape;113;p16"/>
          <p:cNvSpPr txBox="1">
            <a:spLocks noGrp="1"/>
          </p:cNvSpPr>
          <p:nvPr>
            <p:ph type="subTitle" idx="13"/>
          </p:nvPr>
        </p:nvSpPr>
        <p:spPr>
          <a:xfrm>
            <a:off x="5742450" y="1472700"/>
            <a:ext cx="2305500" cy="7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rtl="0">
              <a:lnSpc>
                <a:spcPct val="100000"/>
              </a:lnSpc>
              <a:spcBef>
                <a:spcPts val="0"/>
              </a:spcBef>
              <a:spcAft>
                <a:spcPts val="0"/>
              </a:spcAft>
              <a:buSzPts val="2400"/>
              <a:buFont typeface="Manrope"/>
              <a:buNone/>
              <a:defRPr sz="2400">
                <a:latin typeface="Manrope"/>
                <a:ea typeface="Manrope"/>
                <a:cs typeface="Manrope"/>
                <a:sym typeface="Manrope"/>
              </a:defRPr>
            </a:lvl2pPr>
            <a:lvl3pPr lvl="2" algn="l" rtl="0">
              <a:lnSpc>
                <a:spcPct val="100000"/>
              </a:lnSpc>
              <a:spcBef>
                <a:spcPts val="0"/>
              </a:spcBef>
              <a:spcAft>
                <a:spcPts val="0"/>
              </a:spcAft>
              <a:buSzPts val="2400"/>
              <a:buFont typeface="Manrope"/>
              <a:buNone/>
              <a:defRPr sz="2400">
                <a:latin typeface="Manrope"/>
                <a:ea typeface="Manrope"/>
                <a:cs typeface="Manrope"/>
                <a:sym typeface="Manrope"/>
              </a:defRPr>
            </a:lvl3pPr>
            <a:lvl4pPr lvl="3" algn="l" rtl="0">
              <a:lnSpc>
                <a:spcPct val="100000"/>
              </a:lnSpc>
              <a:spcBef>
                <a:spcPts val="0"/>
              </a:spcBef>
              <a:spcAft>
                <a:spcPts val="0"/>
              </a:spcAft>
              <a:buSzPts val="2400"/>
              <a:buFont typeface="Manrope"/>
              <a:buNone/>
              <a:defRPr sz="2400">
                <a:latin typeface="Manrope"/>
                <a:ea typeface="Manrope"/>
                <a:cs typeface="Manrope"/>
                <a:sym typeface="Manrope"/>
              </a:defRPr>
            </a:lvl4pPr>
            <a:lvl5pPr lvl="4" algn="l" rtl="0">
              <a:lnSpc>
                <a:spcPct val="100000"/>
              </a:lnSpc>
              <a:spcBef>
                <a:spcPts val="0"/>
              </a:spcBef>
              <a:spcAft>
                <a:spcPts val="0"/>
              </a:spcAft>
              <a:buSzPts val="2400"/>
              <a:buFont typeface="Manrope"/>
              <a:buNone/>
              <a:defRPr sz="2400">
                <a:latin typeface="Manrope"/>
                <a:ea typeface="Manrope"/>
                <a:cs typeface="Manrope"/>
                <a:sym typeface="Manrope"/>
              </a:defRPr>
            </a:lvl5pPr>
            <a:lvl6pPr lvl="5" algn="l" rtl="0">
              <a:lnSpc>
                <a:spcPct val="100000"/>
              </a:lnSpc>
              <a:spcBef>
                <a:spcPts val="0"/>
              </a:spcBef>
              <a:spcAft>
                <a:spcPts val="0"/>
              </a:spcAft>
              <a:buSzPts val="2400"/>
              <a:buFont typeface="Manrope"/>
              <a:buNone/>
              <a:defRPr sz="2400">
                <a:latin typeface="Manrope"/>
                <a:ea typeface="Manrope"/>
                <a:cs typeface="Manrope"/>
                <a:sym typeface="Manrope"/>
              </a:defRPr>
            </a:lvl6pPr>
            <a:lvl7pPr lvl="6" algn="l" rtl="0">
              <a:lnSpc>
                <a:spcPct val="100000"/>
              </a:lnSpc>
              <a:spcBef>
                <a:spcPts val="0"/>
              </a:spcBef>
              <a:spcAft>
                <a:spcPts val="0"/>
              </a:spcAft>
              <a:buSzPts val="2400"/>
              <a:buFont typeface="Manrope"/>
              <a:buNone/>
              <a:defRPr sz="2400">
                <a:latin typeface="Manrope"/>
                <a:ea typeface="Manrope"/>
                <a:cs typeface="Manrope"/>
                <a:sym typeface="Manrope"/>
              </a:defRPr>
            </a:lvl7pPr>
            <a:lvl8pPr lvl="7" algn="l" rtl="0">
              <a:lnSpc>
                <a:spcPct val="100000"/>
              </a:lnSpc>
              <a:spcBef>
                <a:spcPts val="0"/>
              </a:spcBef>
              <a:spcAft>
                <a:spcPts val="0"/>
              </a:spcAft>
              <a:buSzPts val="2400"/>
              <a:buFont typeface="Manrope"/>
              <a:buNone/>
              <a:defRPr sz="2400">
                <a:latin typeface="Manrope"/>
                <a:ea typeface="Manrope"/>
                <a:cs typeface="Manrope"/>
                <a:sym typeface="Manrope"/>
              </a:defRPr>
            </a:lvl8pPr>
            <a:lvl9pPr lvl="8" algn="l"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14" name="Google Shape;114;p16"/>
          <p:cNvSpPr txBox="1">
            <a:spLocks noGrp="1"/>
          </p:cNvSpPr>
          <p:nvPr>
            <p:ph type="subTitle" idx="14"/>
          </p:nvPr>
        </p:nvSpPr>
        <p:spPr>
          <a:xfrm>
            <a:off x="1983150" y="3034633"/>
            <a:ext cx="2305500" cy="7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rtl="0">
              <a:lnSpc>
                <a:spcPct val="100000"/>
              </a:lnSpc>
              <a:spcBef>
                <a:spcPts val="0"/>
              </a:spcBef>
              <a:spcAft>
                <a:spcPts val="0"/>
              </a:spcAft>
              <a:buSzPts val="2400"/>
              <a:buFont typeface="Manrope"/>
              <a:buNone/>
              <a:defRPr sz="2400">
                <a:latin typeface="Manrope"/>
                <a:ea typeface="Manrope"/>
                <a:cs typeface="Manrope"/>
                <a:sym typeface="Manrope"/>
              </a:defRPr>
            </a:lvl2pPr>
            <a:lvl3pPr lvl="2" algn="l" rtl="0">
              <a:lnSpc>
                <a:spcPct val="100000"/>
              </a:lnSpc>
              <a:spcBef>
                <a:spcPts val="0"/>
              </a:spcBef>
              <a:spcAft>
                <a:spcPts val="0"/>
              </a:spcAft>
              <a:buSzPts val="2400"/>
              <a:buFont typeface="Manrope"/>
              <a:buNone/>
              <a:defRPr sz="2400">
                <a:latin typeface="Manrope"/>
                <a:ea typeface="Manrope"/>
                <a:cs typeface="Manrope"/>
                <a:sym typeface="Manrope"/>
              </a:defRPr>
            </a:lvl3pPr>
            <a:lvl4pPr lvl="3" algn="l" rtl="0">
              <a:lnSpc>
                <a:spcPct val="100000"/>
              </a:lnSpc>
              <a:spcBef>
                <a:spcPts val="0"/>
              </a:spcBef>
              <a:spcAft>
                <a:spcPts val="0"/>
              </a:spcAft>
              <a:buSzPts val="2400"/>
              <a:buFont typeface="Manrope"/>
              <a:buNone/>
              <a:defRPr sz="2400">
                <a:latin typeface="Manrope"/>
                <a:ea typeface="Manrope"/>
                <a:cs typeface="Manrope"/>
                <a:sym typeface="Manrope"/>
              </a:defRPr>
            </a:lvl4pPr>
            <a:lvl5pPr lvl="4" algn="l" rtl="0">
              <a:lnSpc>
                <a:spcPct val="100000"/>
              </a:lnSpc>
              <a:spcBef>
                <a:spcPts val="0"/>
              </a:spcBef>
              <a:spcAft>
                <a:spcPts val="0"/>
              </a:spcAft>
              <a:buSzPts val="2400"/>
              <a:buFont typeface="Manrope"/>
              <a:buNone/>
              <a:defRPr sz="2400">
                <a:latin typeface="Manrope"/>
                <a:ea typeface="Manrope"/>
                <a:cs typeface="Manrope"/>
                <a:sym typeface="Manrope"/>
              </a:defRPr>
            </a:lvl5pPr>
            <a:lvl6pPr lvl="5" algn="l" rtl="0">
              <a:lnSpc>
                <a:spcPct val="100000"/>
              </a:lnSpc>
              <a:spcBef>
                <a:spcPts val="0"/>
              </a:spcBef>
              <a:spcAft>
                <a:spcPts val="0"/>
              </a:spcAft>
              <a:buSzPts val="2400"/>
              <a:buFont typeface="Manrope"/>
              <a:buNone/>
              <a:defRPr sz="2400">
                <a:latin typeface="Manrope"/>
                <a:ea typeface="Manrope"/>
                <a:cs typeface="Manrope"/>
                <a:sym typeface="Manrope"/>
              </a:defRPr>
            </a:lvl6pPr>
            <a:lvl7pPr lvl="6" algn="l" rtl="0">
              <a:lnSpc>
                <a:spcPct val="100000"/>
              </a:lnSpc>
              <a:spcBef>
                <a:spcPts val="0"/>
              </a:spcBef>
              <a:spcAft>
                <a:spcPts val="0"/>
              </a:spcAft>
              <a:buSzPts val="2400"/>
              <a:buFont typeface="Manrope"/>
              <a:buNone/>
              <a:defRPr sz="2400">
                <a:latin typeface="Manrope"/>
                <a:ea typeface="Manrope"/>
                <a:cs typeface="Manrope"/>
                <a:sym typeface="Manrope"/>
              </a:defRPr>
            </a:lvl7pPr>
            <a:lvl8pPr lvl="7" algn="l" rtl="0">
              <a:lnSpc>
                <a:spcPct val="100000"/>
              </a:lnSpc>
              <a:spcBef>
                <a:spcPts val="0"/>
              </a:spcBef>
              <a:spcAft>
                <a:spcPts val="0"/>
              </a:spcAft>
              <a:buSzPts val="2400"/>
              <a:buFont typeface="Manrope"/>
              <a:buNone/>
              <a:defRPr sz="2400">
                <a:latin typeface="Manrope"/>
                <a:ea typeface="Manrope"/>
                <a:cs typeface="Manrope"/>
                <a:sym typeface="Manrope"/>
              </a:defRPr>
            </a:lvl8pPr>
            <a:lvl9pPr lvl="8" algn="l"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15" name="Google Shape;115;p16"/>
          <p:cNvSpPr txBox="1">
            <a:spLocks noGrp="1"/>
          </p:cNvSpPr>
          <p:nvPr>
            <p:ph type="subTitle" idx="15"/>
          </p:nvPr>
        </p:nvSpPr>
        <p:spPr>
          <a:xfrm>
            <a:off x="5742425" y="3034625"/>
            <a:ext cx="2305500" cy="7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rtl="0">
              <a:lnSpc>
                <a:spcPct val="100000"/>
              </a:lnSpc>
              <a:spcBef>
                <a:spcPts val="0"/>
              </a:spcBef>
              <a:spcAft>
                <a:spcPts val="0"/>
              </a:spcAft>
              <a:buSzPts val="2400"/>
              <a:buFont typeface="Manrope"/>
              <a:buNone/>
              <a:defRPr sz="2400">
                <a:latin typeface="Manrope"/>
                <a:ea typeface="Manrope"/>
                <a:cs typeface="Manrope"/>
                <a:sym typeface="Manrope"/>
              </a:defRPr>
            </a:lvl2pPr>
            <a:lvl3pPr lvl="2" algn="l" rtl="0">
              <a:lnSpc>
                <a:spcPct val="100000"/>
              </a:lnSpc>
              <a:spcBef>
                <a:spcPts val="0"/>
              </a:spcBef>
              <a:spcAft>
                <a:spcPts val="0"/>
              </a:spcAft>
              <a:buSzPts val="2400"/>
              <a:buFont typeface="Manrope"/>
              <a:buNone/>
              <a:defRPr sz="2400">
                <a:latin typeface="Manrope"/>
                <a:ea typeface="Manrope"/>
                <a:cs typeface="Manrope"/>
                <a:sym typeface="Manrope"/>
              </a:defRPr>
            </a:lvl3pPr>
            <a:lvl4pPr lvl="3" algn="l" rtl="0">
              <a:lnSpc>
                <a:spcPct val="100000"/>
              </a:lnSpc>
              <a:spcBef>
                <a:spcPts val="0"/>
              </a:spcBef>
              <a:spcAft>
                <a:spcPts val="0"/>
              </a:spcAft>
              <a:buSzPts val="2400"/>
              <a:buFont typeface="Manrope"/>
              <a:buNone/>
              <a:defRPr sz="2400">
                <a:latin typeface="Manrope"/>
                <a:ea typeface="Manrope"/>
                <a:cs typeface="Manrope"/>
                <a:sym typeface="Manrope"/>
              </a:defRPr>
            </a:lvl4pPr>
            <a:lvl5pPr lvl="4" algn="l" rtl="0">
              <a:lnSpc>
                <a:spcPct val="100000"/>
              </a:lnSpc>
              <a:spcBef>
                <a:spcPts val="0"/>
              </a:spcBef>
              <a:spcAft>
                <a:spcPts val="0"/>
              </a:spcAft>
              <a:buSzPts val="2400"/>
              <a:buFont typeface="Manrope"/>
              <a:buNone/>
              <a:defRPr sz="2400">
                <a:latin typeface="Manrope"/>
                <a:ea typeface="Manrope"/>
                <a:cs typeface="Manrope"/>
                <a:sym typeface="Manrope"/>
              </a:defRPr>
            </a:lvl5pPr>
            <a:lvl6pPr lvl="5" algn="l" rtl="0">
              <a:lnSpc>
                <a:spcPct val="100000"/>
              </a:lnSpc>
              <a:spcBef>
                <a:spcPts val="0"/>
              </a:spcBef>
              <a:spcAft>
                <a:spcPts val="0"/>
              </a:spcAft>
              <a:buSzPts val="2400"/>
              <a:buFont typeface="Manrope"/>
              <a:buNone/>
              <a:defRPr sz="2400">
                <a:latin typeface="Manrope"/>
                <a:ea typeface="Manrope"/>
                <a:cs typeface="Manrope"/>
                <a:sym typeface="Manrope"/>
              </a:defRPr>
            </a:lvl6pPr>
            <a:lvl7pPr lvl="6" algn="l" rtl="0">
              <a:lnSpc>
                <a:spcPct val="100000"/>
              </a:lnSpc>
              <a:spcBef>
                <a:spcPts val="0"/>
              </a:spcBef>
              <a:spcAft>
                <a:spcPts val="0"/>
              </a:spcAft>
              <a:buSzPts val="2400"/>
              <a:buFont typeface="Manrope"/>
              <a:buNone/>
              <a:defRPr sz="2400">
                <a:latin typeface="Manrope"/>
                <a:ea typeface="Manrope"/>
                <a:cs typeface="Manrope"/>
                <a:sym typeface="Manrope"/>
              </a:defRPr>
            </a:lvl7pPr>
            <a:lvl8pPr lvl="7" algn="l" rtl="0">
              <a:lnSpc>
                <a:spcPct val="100000"/>
              </a:lnSpc>
              <a:spcBef>
                <a:spcPts val="0"/>
              </a:spcBef>
              <a:spcAft>
                <a:spcPts val="0"/>
              </a:spcAft>
              <a:buSzPts val="2400"/>
              <a:buFont typeface="Manrope"/>
              <a:buNone/>
              <a:defRPr sz="2400">
                <a:latin typeface="Manrope"/>
                <a:ea typeface="Manrope"/>
                <a:cs typeface="Manrope"/>
                <a:sym typeface="Manrope"/>
              </a:defRPr>
            </a:lvl8pPr>
            <a:lvl9pPr lvl="8" algn="l"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16" name="Google Shape;116;p16"/>
          <p:cNvGrpSpPr/>
          <p:nvPr/>
        </p:nvGrpSpPr>
        <p:grpSpPr>
          <a:xfrm rot="-5400000">
            <a:off x="-460250" y="4136680"/>
            <a:ext cx="2191110" cy="1539802"/>
            <a:chOff x="-181950" y="-342720"/>
            <a:chExt cx="2191110" cy="1539802"/>
          </a:xfrm>
        </p:grpSpPr>
        <p:grpSp>
          <p:nvGrpSpPr>
            <p:cNvPr id="117" name="Google Shape;117;p16"/>
            <p:cNvGrpSpPr/>
            <p:nvPr/>
          </p:nvGrpSpPr>
          <p:grpSpPr>
            <a:xfrm flipH="1">
              <a:off x="-181950" y="162217"/>
              <a:ext cx="1678680" cy="754560"/>
              <a:chOff x="-3551175" y="1354680"/>
              <a:chExt cx="1678680" cy="754560"/>
            </a:xfrm>
          </p:grpSpPr>
          <p:sp>
            <p:nvSpPr>
              <p:cNvPr id="118" name="Google Shape;118;p16"/>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9" name="Google Shape;119;p16"/>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0" name="Google Shape;120;p16"/>
            <p:cNvGrpSpPr/>
            <p:nvPr/>
          </p:nvGrpSpPr>
          <p:grpSpPr>
            <a:xfrm flipH="1">
              <a:off x="-66125" y="763642"/>
              <a:ext cx="1333800" cy="433440"/>
              <a:chOff x="-3206295" y="2180880"/>
              <a:chExt cx="1333800" cy="433440"/>
            </a:xfrm>
          </p:grpSpPr>
          <p:sp>
            <p:nvSpPr>
              <p:cNvPr id="121" name="Google Shape;121;p1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2" name="Google Shape;122;p1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3" name="Google Shape;123;p16"/>
            <p:cNvGrpSpPr/>
            <p:nvPr/>
          </p:nvGrpSpPr>
          <p:grpSpPr>
            <a:xfrm rot="-5400000">
              <a:off x="1448460" y="-13140"/>
              <a:ext cx="890280" cy="231120"/>
              <a:chOff x="-1623065" y="547560"/>
              <a:chExt cx="890280" cy="231120"/>
            </a:xfrm>
          </p:grpSpPr>
          <p:sp>
            <p:nvSpPr>
              <p:cNvPr id="124" name="Google Shape;124;p16"/>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 name="Google Shape;125;p16"/>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and text 5">
  <p:cSld name="CUSTOM_4_2_1_1">
    <p:spTree>
      <p:nvGrpSpPr>
        <p:cNvPr id="1" name="Shape 2127"/>
        <p:cNvGrpSpPr/>
        <p:nvPr/>
      </p:nvGrpSpPr>
      <p:grpSpPr>
        <a:xfrm>
          <a:off x="0" y="0"/>
          <a:ext cx="0" cy="0"/>
          <a:chOff x="0" y="0"/>
          <a:chExt cx="0" cy="0"/>
        </a:xfrm>
      </p:grpSpPr>
      <p:sp>
        <p:nvSpPr>
          <p:cNvPr id="2128" name="Google Shape;2128;p1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129" name="Google Shape;2129;p145"/>
          <p:cNvSpPr txBox="1">
            <a:spLocks noGrp="1"/>
          </p:cNvSpPr>
          <p:nvPr>
            <p:ph type="body" idx="1"/>
          </p:nvPr>
        </p:nvSpPr>
        <p:spPr>
          <a:xfrm>
            <a:off x="720000" y="1215750"/>
            <a:ext cx="7704000" cy="3388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Anek Bangla Light"/>
              <a:buChar char="●"/>
              <a:defRPr/>
            </a:lvl1pPr>
            <a:lvl2pPr marL="914400" lvl="1" indent="-304800" algn="l">
              <a:lnSpc>
                <a:spcPct val="100000"/>
              </a:lnSpc>
              <a:spcBef>
                <a:spcPts val="1000"/>
              </a:spcBef>
              <a:spcAft>
                <a:spcPts val="0"/>
              </a:spcAft>
              <a:buSzPts val="1200"/>
              <a:buFont typeface="Mulish Light"/>
              <a:buChar char="○"/>
              <a:defRPr/>
            </a:lvl2pPr>
            <a:lvl3pPr marL="1371600" lvl="2" indent="-304800" algn="l">
              <a:lnSpc>
                <a:spcPct val="115000"/>
              </a:lnSpc>
              <a:spcBef>
                <a:spcPts val="0"/>
              </a:spcBef>
              <a:spcAft>
                <a:spcPts val="0"/>
              </a:spcAft>
              <a:buSzPts val="1200"/>
              <a:buFont typeface="Mulish Light"/>
              <a:buChar char="■"/>
              <a:defRPr/>
            </a:lvl3pPr>
            <a:lvl4pPr marL="1828800" lvl="3" indent="-304800" algn="l">
              <a:lnSpc>
                <a:spcPct val="115000"/>
              </a:lnSpc>
              <a:spcBef>
                <a:spcPts val="0"/>
              </a:spcBef>
              <a:spcAft>
                <a:spcPts val="0"/>
              </a:spcAft>
              <a:buSzPts val="1200"/>
              <a:buFont typeface="Mulish Light"/>
              <a:buChar char="●"/>
              <a:defRPr/>
            </a:lvl4pPr>
            <a:lvl5pPr marL="2286000" lvl="4" indent="-304800" algn="l">
              <a:lnSpc>
                <a:spcPct val="115000"/>
              </a:lnSpc>
              <a:spcBef>
                <a:spcPts val="0"/>
              </a:spcBef>
              <a:spcAft>
                <a:spcPts val="0"/>
              </a:spcAft>
              <a:buSzPts val="1200"/>
              <a:buFont typeface="Mulish Light"/>
              <a:buChar char="○"/>
              <a:defRPr/>
            </a:lvl5pPr>
            <a:lvl6pPr marL="2743200" lvl="5" indent="-304800" algn="l">
              <a:lnSpc>
                <a:spcPct val="115000"/>
              </a:lnSpc>
              <a:spcBef>
                <a:spcPts val="0"/>
              </a:spcBef>
              <a:spcAft>
                <a:spcPts val="0"/>
              </a:spcAft>
              <a:buSzPts val="1200"/>
              <a:buFont typeface="Mulish Light"/>
              <a:buChar char="■"/>
              <a:defRPr/>
            </a:lvl6pPr>
            <a:lvl7pPr marL="3200400" lvl="6" indent="-304800" algn="l">
              <a:lnSpc>
                <a:spcPct val="115000"/>
              </a:lnSpc>
              <a:spcBef>
                <a:spcPts val="0"/>
              </a:spcBef>
              <a:spcAft>
                <a:spcPts val="0"/>
              </a:spcAft>
              <a:buSzPts val="1200"/>
              <a:buFont typeface="Mulish Light"/>
              <a:buChar char="●"/>
              <a:defRPr/>
            </a:lvl7pPr>
            <a:lvl8pPr marL="3657600" lvl="7" indent="-304800" algn="l">
              <a:lnSpc>
                <a:spcPct val="115000"/>
              </a:lnSpc>
              <a:spcBef>
                <a:spcPts val="0"/>
              </a:spcBef>
              <a:spcAft>
                <a:spcPts val="0"/>
              </a:spcAft>
              <a:buSzPts val="1200"/>
              <a:buFont typeface="Mulish Light"/>
              <a:buChar char="○"/>
              <a:defRPr/>
            </a:lvl8pPr>
            <a:lvl9pPr marL="4114800" lvl="8" indent="-304800" algn="l">
              <a:lnSpc>
                <a:spcPct val="115000"/>
              </a:lnSpc>
              <a:spcBef>
                <a:spcPts val="0"/>
              </a:spcBef>
              <a:spcAft>
                <a:spcPts val="0"/>
              </a:spcAft>
              <a:buSzPts val="1200"/>
              <a:buFont typeface="Mulish Light"/>
              <a:buChar char="■"/>
              <a:defRPr/>
            </a:lvl9pPr>
          </a:lstStyle>
          <a:p>
            <a:endParaRPr/>
          </a:p>
        </p:txBody>
      </p:sp>
      <p:grpSp>
        <p:nvGrpSpPr>
          <p:cNvPr id="2130" name="Google Shape;2130;p145"/>
          <p:cNvGrpSpPr/>
          <p:nvPr/>
        </p:nvGrpSpPr>
        <p:grpSpPr>
          <a:xfrm>
            <a:off x="8430785" y="-350770"/>
            <a:ext cx="877320" cy="1299685"/>
            <a:chOff x="8430785" y="-350770"/>
            <a:chExt cx="877320" cy="1299685"/>
          </a:xfrm>
        </p:grpSpPr>
        <p:grpSp>
          <p:nvGrpSpPr>
            <p:cNvPr id="2131" name="Google Shape;2131;p145"/>
            <p:cNvGrpSpPr/>
            <p:nvPr/>
          </p:nvGrpSpPr>
          <p:grpSpPr>
            <a:xfrm>
              <a:off x="8430785" y="726795"/>
              <a:ext cx="877320" cy="222120"/>
              <a:chOff x="-1236015" y="1766520"/>
              <a:chExt cx="877320" cy="222120"/>
            </a:xfrm>
          </p:grpSpPr>
          <p:sp>
            <p:nvSpPr>
              <p:cNvPr id="2132" name="Google Shape;2132;p145"/>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33" name="Google Shape;2133;p145"/>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34" name="Google Shape;2134;p145"/>
            <p:cNvGrpSpPr/>
            <p:nvPr/>
          </p:nvGrpSpPr>
          <p:grpSpPr>
            <a:xfrm rot="-5400000">
              <a:off x="8217510" y="-21190"/>
              <a:ext cx="890280" cy="231120"/>
              <a:chOff x="-3180015" y="547560"/>
              <a:chExt cx="890280" cy="231120"/>
            </a:xfrm>
          </p:grpSpPr>
          <p:sp>
            <p:nvSpPr>
              <p:cNvPr id="2135" name="Google Shape;2135;p145"/>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36" name="Google Shape;2136;p145"/>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37"/>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38"/>
        <p:cNvGrpSpPr/>
        <p:nvPr/>
      </p:nvGrpSpPr>
      <p:grpSpPr>
        <a:xfrm>
          <a:off x="0" y="0"/>
          <a:ext cx="0" cy="0"/>
          <a:chOff x="0" y="0"/>
          <a:chExt cx="0" cy="0"/>
        </a:xfrm>
      </p:grpSpPr>
      <p:grpSp>
        <p:nvGrpSpPr>
          <p:cNvPr id="2139" name="Google Shape;2139;p147"/>
          <p:cNvGrpSpPr/>
          <p:nvPr/>
        </p:nvGrpSpPr>
        <p:grpSpPr>
          <a:xfrm>
            <a:off x="-65890" y="-76201"/>
            <a:ext cx="9489019" cy="5306166"/>
            <a:chOff x="-65890" y="-76201"/>
            <a:chExt cx="9489019" cy="5306166"/>
          </a:xfrm>
        </p:grpSpPr>
        <p:grpSp>
          <p:nvGrpSpPr>
            <p:cNvPr id="2140" name="Google Shape;2140;p147"/>
            <p:cNvGrpSpPr/>
            <p:nvPr/>
          </p:nvGrpSpPr>
          <p:grpSpPr>
            <a:xfrm rot="-5400000">
              <a:off x="-120240" y="3805300"/>
              <a:ext cx="986040" cy="273600"/>
              <a:chOff x="-1484415" y="2371513"/>
              <a:chExt cx="986040" cy="273600"/>
            </a:xfrm>
          </p:grpSpPr>
          <p:sp>
            <p:nvSpPr>
              <p:cNvPr id="2141" name="Google Shape;2141;p147"/>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42" name="Google Shape;2142;p147"/>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43" name="Google Shape;2143;p147"/>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44" name="Google Shape;2144;p147"/>
            <p:cNvGrpSpPr/>
            <p:nvPr/>
          </p:nvGrpSpPr>
          <p:grpSpPr>
            <a:xfrm flipH="1">
              <a:off x="70440" y="4669508"/>
              <a:ext cx="842760" cy="488520"/>
              <a:chOff x="-3206295" y="2859120"/>
              <a:chExt cx="842760" cy="488520"/>
            </a:xfrm>
          </p:grpSpPr>
          <p:sp>
            <p:nvSpPr>
              <p:cNvPr id="2145" name="Google Shape;2145;p14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46" name="Google Shape;2146;p14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47" name="Google Shape;2147;p147"/>
            <p:cNvGrpSpPr/>
            <p:nvPr/>
          </p:nvGrpSpPr>
          <p:grpSpPr>
            <a:xfrm>
              <a:off x="8163631" y="-76201"/>
              <a:ext cx="1259498" cy="2191110"/>
              <a:chOff x="8163631" y="-76201"/>
              <a:chExt cx="1259498" cy="2191110"/>
            </a:xfrm>
          </p:grpSpPr>
          <p:grpSp>
            <p:nvGrpSpPr>
              <p:cNvPr id="2148" name="Google Shape;2148;p147"/>
              <p:cNvGrpSpPr/>
              <p:nvPr/>
            </p:nvGrpSpPr>
            <p:grpSpPr>
              <a:xfrm rot="5400000" flipH="1">
                <a:off x="7701571" y="385859"/>
                <a:ext cx="1678680" cy="754560"/>
                <a:chOff x="-3551175" y="1354680"/>
                <a:chExt cx="1678680" cy="754560"/>
              </a:xfrm>
            </p:grpSpPr>
            <p:sp>
              <p:nvSpPr>
                <p:cNvPr id="2149" name="Google Shape;2149;p14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50" name="Google Shape;2150;p14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51" name="Google Shape;2151;p147"/>
              <p:cNvGrpSpPr/>
              <p:nvPr/>
            </p:nvGrpSpPr>
            <p:grpSpPr>
              <a:xfrm>
                <a:off x="8532849" y="1883789"/>
                <a:ext cx="890280" cy="231120"/>
                <a:chOff x="-1623065" y="547560"/>
                <a:chExt cx="890280" cy="231120"/>
              </a:xfrm>
            </p:grpSpPr>
            <p:sp>
              <p:nvSpPr>
                <p:cNvPr id="2152" name="Google Shape;2152;p147"/>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53" name="Google Shape;2153;p147"/>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154" name="Google Shape;2154;p147"/>
            <p:cNvGrpSpPr/>
            <p:nvPr/>
          </p:nvGrpSpPr>
          <p:grpSpPr>
            <a:xfrm flipH="1">
              <a:off x="-65890" y="317370"/>
              <a:ext cx="877320" cy="222120"/>
              <a:chOff x="-1236015" y="1766520"/>
              <a:chExt cx="877320" cy="222120"/>
            </a:xfrm>
          </p:grpSpPr>
          <p:sp>
            <p:nvSpPr>
              <p:cNvPr id="2155" name="Google Shape;2155;p147"/>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56" name="Google Shape;2156;p147"/>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57" name="Google Shape;2157;p147"/>
            <p:cNvGrpSpPr/>
            <p:nvPr/>
          </p:nvGrpSpPr>
          <p:grpSpPr>
            <a:xfrm rot="-5400000" flipH="1">
              <a:off x="8103185" y="4680245"/>
              <a:ext cx="877320" cy="222120"/>
              <a:chOff x="-1236015" y="1766520"/>
              <a:chExt cx="877320" cy="222120"/>
            </a:xfrm>
          </p:grpSpPr>
          <p:sp>
            <p:nvSpPr>
              <p:cNvPr id="2158" name="Google Shape;2158;p147"/>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59" name="Google Shape;2159;p147"/>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60"/>
        <p:cNvGrpSpPr/>
        <p:nvPr/>
      </p:nvGrpSpPr>
      <p:grpSpPr>
        <a:xfrm>
          <a:off x="0" y="0"/>
          <a:ext cx="0" cy="0"/>
          <a:chOff x="0" y="0"/>
          <a:chExt cx="0" cy="0"/>
        </a:xfrm>
      </p:grpSpPr>
      <p:grpSp>
        <p:nvGrpSpPr>
          <p:cNvPr id="2161" name="Google Shape;2161;p148"/>
          <p:cNvGrpSpPr/>
          <p:nvPr/>
        </p:nvGrpSpPr>
        <p:grpSpPr>
          <a:xfrm flipH="1">
            <a:off x="-57756" y="558427"/>
            <a:ext cx="682539" cy="838311"/>
            <a:chOff x="3654360" y="2272320"/>
            <a:chExt cx="739800" cy="908640"/>
          </a:xfrm>
        </p:grpSpPr>
        <p:sp>
          <p:nvSpPr>
            <p:cNvPr id="2162" name="Google Shape;2162;p148"/>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3" name="Google Shape;2163;p148"/>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64" name="Google Shape;2164;p148"/>
          <p:cNvGrpSpPr/>
          <p:nvPr/>
        </p:nvGrpSpPr>
        <p:grpSpPr>
          <a:xfrm>
            <a:off x="-133494" y="124994"/>
            <a:ext cx="10760365" cy="4844200"/>
            <a:chOff x="-133494" y="124994"/>
            <a:chExt cx="10760365" cy="4844200"/>
          </a:xfrm>
        </p:grpSpPr>
        <p:grpSp>
          <p:nvGrpSpPr>
            <p:cNvPr id="2165" name="Google Shape;2165;p148"/>
            <p:cNvGrpSpPr/>
            <p:nvPr/>
          </p:nvGrpSpPr>
          <p:grpSpPr>
            <a:xfrm>
              <a:off x="713221" y="4604005"/>
              <a:ext cx="1625806" cy="286966"/>
              <a:chOff x="4081680" y="1541880"/>
              <a:chExt cx="1762200" cy="311040"/>
            </a:xfrm>
          </p:grpSpPr>
          <p:sp>
            <p:nvSpPr>
              <p:cNvPr id="2166" name="Google Shape;2166;p148"/>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7" name="Google Shape;2167;p148"/>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8" name="Google Shape;2168;p148"/>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69" name="Google Shape;2169;p148"/>
            <p:cNvGrpSpPr/>
            <p:nvPr/>
          </p:nvGrpSpPr>
          <p:grpSpPr>
            <a:xfrm flipH="1">
              <a:off x="7471579" y="4362036"/>
              <a:ext cx="3155292" cy="607158"/>
              <a:chOff x="3240000" y="747717"/>
              <a:chExt cx="3420000" cy="658094"/>
            </a:xfrm>
          </p:grpSpPr>
          <p:sp>
            <p:nvSpPr>
              <p:cNvPr id="2170" name="Google Shape;2170;p148"/>
              <p:cNvSpPr/>
              <p:nvPr/>
            </p:nvSpPr>
            <p:spPr>
              <a:xfrm>
                <a:off x="3240000" y="747717"/>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1" name="Google Shape;2171;p148"/>
              <p:cNvSpPr/>
              <p:nvPr/>
            </p:nvSpPr>
            <p:spPr>
              <a:xfrm>
                <a:off x="6531840" y="1276931"/>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72" name="Google Shape;2172;p148"/>
            <p:cNvGrpSpPr/>
            <p:nvPr/>
          </p:nvGrpSpPr>
          <p:grpSpPr>
            <a:xfrm flipH="1">
              <a:off x="-133494" y="124994"/>
              <a:ext cx="1333800" cy="433440"/>
              <a:chOff x="-3206295" y="2180880"/>
              <a:chExt cx="1333800" cy="433440"/>
            </a:xfrm>
          </p:grpSpPr>
          <p:sp>
            <p:nvSpPr>
              <p:cNvPr id="2173" name="Google Shape;2173;p14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4" name="Google Shape;2174;p14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75" name="Google Shape;2175;p148"/>
            <p:cNvGrpSpPr/>
            <p:nvPr/>
          </p:nvGrpSpPr>
          <p:grpSpPr>
            <a:xfrm>
              <a:off x="8430006" y="3776686"/>
              <a:ext cx="842760" cy="488520"/>
              <a:chOff x="-3206295" y="2859120"/>
              <a:chExt cx="842760" cy="488520"/>
            </a:xfrm>
          </p:grpSpPr>
          <p:sp>
            <p:nvSpPr>
              <p:cNvPr id="2176" name="Google Shape;2176;p14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7" name="Google Shape;2177;p14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81"/>
        <p:cNvGrpSpPr/>
        <p:nvPr/>
      </p:nvGrpSpPr>
      <p:grpSpPr>
        <a:xfrm>
          <a:off x="0" y="0"/>
          <a:ext cx="0" cy="0"/>
          <a:chOff x="0" y="0"/>
          <a:chExt cx="0" cy="0"/>
        </a:xfrm>
      </p:grpSpPr>
      <p:sp>
        <p:nvSpPr>
          <p:cNvPr id="2182" name="Google Shape;2182;p1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183" name="Google Shape;2183;p150"/>
          <p:cNvSpPr txBox="1">
            <a:spLocks noGrp="1"/>
          </p:cNvSpPr>
          <p:nvPr>
            <p:ph type="subTitle" idx="1"/>
          </p:nvPr>
        </p:nvSpPr>
        <p:spPr>
          <a:xfrm>
            <a:off x="1983150" y="2172888"/>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84" name="Google Shape;2184;p150"/>
          <p:cNvSpPr txBox="1">
            <a:spLocks noGrp="1"/>
          </p:cNvSpPr>
          <p:nvPr>
            <p:ph type="subTitle" idx="2"/>
          </p:nvPr>
        </p:nvSpPr>
        <p:spPr>
          <a:xfrm>
            <a:off x="5742450" y="2172900"/>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85" name="Google Shape;2185;p150"/>
          <p:cNvSpPr txBox="1">
            <a:spLocks noGrp="1"/>
          </p:cNvSpPr>
          <p:nvPr>
            <p:ph type="subTitle" idx="3"/>
          </p:nvPr>
        </p:nvSpPr>
        <p:spPr>
          <a:xfrm>
            <a:off x="5742425" y="3734825"/>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86" name="Google Shape;2186;p150"/>
          <p:cNvSpPr txBox="1">
            <a:spLocks noGrp="1"/>
          </p:cNvSpPr>
          <p:nvPr>
            <p:ph type="subTitle" idx="4"/>
          </p:nvPr>
        </p:nvSpPr>
        <p:spPr>
          <a:xfrm>
            <a:off x="1983149" y="3734813"/>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87" name="Google Shape;2187;p150"/>
          <p:cNvSpPr txBox="1">
            <a:spLocks noGrp="1"/>
          </p:cNvSpPr>
          <p:nvPr>
            <p:ph type="title" idx="5"/>
          </p:nvPr>
        </p:nvSpPr>
        <p:spPr>
          <a:xfrm>
            <a:off x="10960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188" name="Google Shape;2188;p150"/>
          <p:cNvSpPr txBox="1">
            <a:spLocks noGrp="1"/>
          </p:cNvSpPr>
          <p:nvPr>
            <p:ph type="title" idx="6"/>
          </p:nvPr>
        </p:nvSpPr>
        <p:spPr>
          <a:xfrm>
            <a:off x="4855350" y="3136477"/>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189" name="Google Shape;2189;p150"/>
          <p:cNvSpPr txBox="1">
            <a:spLocks noGrp="1"/>
          </p:cNvSpPr>
          <p:nvPr>
            <p:ph type="title" idx="7"/>
          </p:nvPr>
        </p:nvSpPr>
        <p:spPr>
          <a:xfrm>
            <a:off x="48553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190" name="Google Shape;2190;p150"/>
          <p:cNvSpPr txBox="1">
            <a:spLocks noGrp="1"/>
          </p:cNvSpPr>
          <p:nvPr>
            <p:ph type="title" idx="8"/>
          </p:nvPr>
        </p:nvSpPr>
        <p:spPr>
          <a:xfrm>
            <a:off x="1096050" y="3136475"/>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191" name="Google Shape;2191;p150"/>
          <p:cNvSpPr txBox="1">
            <a:spLocks noGrp="1"/>
          </p:cNvSpPr>
          <p:nvPr>
            <p:ph type="subTitle" idx="9"/>
          </p:nvPr>
        </p:nvSpPr>
        <p:spPr>
          <a:xfrm>
            <a:off x="1983150" y="1472700"/>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192" name="Google Shape;2192;p150"/>
          <p:cNvSpPr txBox="1">
            <a:spLocks noGrp="1"/>
          </p:cNvSpPr>
          <p:nvPr>
            <p:ph type="subTitle" idx="13"/>
          </p:nvPr>
        </p:nvSpPr>
        <p:spPr>
          <a:xfrm>
            <a:off x="5742450" y="1472700"/>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193" name="Google Shape;2193;p150"/>
          <p:cNvSpPr txBox="1">
            <a:spLocks noGrp="1"/>
          </p:cNvSpPr>
          <p:nvPr>
            <p:ph type="subTitle" idx="14"/>
          </p:nvPr>
        </p:nvSpPr>
        <p:spPr>
          <a:xfrm>
            <a:off x="1983150" y="3034633"/>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194" name="Google Shape;2194;p150"/>
          <p:cNvSpPr txBox="1">
            <a:spLocks noGrp="1"/>
          </p:cNvSpPr>
          <p:nvPr>
            <p:ph type="subTitle" idx="15"/>
          </p:nvPr>
        </p:nvSpPr>
        <p:spPr>
          <a:xfrm>
            <a:off x="5742425" y="3034625"/>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195" name="Google Shape;2195;p150"/>
          <p:cNvGrpSpPr/>
          <p:nvPr/>
        </p:nvGrpSpPr>
        <p:grpSpPr>
          <a:xfrm rot="-5400000">
            <a:off x="-460250" y="4136680"/>
            <a:ext cx="2191110" cy="1539802"/>
            <a:chOff x="-181950" y="-342720"/>
            <a:chExt cx="2191110" cy="1539802"/>
          </a:xfrm>
        </p:grpSpPr>
        <p:grpSp>
          <p:nvGrpSpPr>
            <p:cNvPr id="2196" name="Google Shape;2196;p150"/>
            <p:cNvGrpSpPr/>
            <p:nvPr/>
          </p:nvGrpSpPr>
          <p:grpSpPr>
            <a:xfrm flipH="1">
              <a:off x="-181950" y="162217"/>
              <a:ext cx="1678680" cy="754560"/>
              <a:chOff x="-3551175" y="1354680"/>
              <a:chExt cx="1678680" cy="754560"/>
            </a:xfrm>
          </p:grpSpPr>
          <p:sp>
            <p:nvSpPr>
              <p:cNvPr id="2197" name="Google Shape;2197;p15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8" name="Google Shape;2198;p15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99" name="Google Shape;2199;p150"/>
            <p:cNvGrpSpPr/>
            <p:nvPr/>
          </p:nvGrpSpPr>
          <p:grpSpPr>
            <a:xfrm flipH="1">
              <a:off x="-66125" y="763642"/>
              <a:ext cx="1333800" cy="433440"/>
              <a:chOff x="-3206295" y="2180880"/>
              <a:chExt cx="1333800" cy="433440"/>
            </a:xfrm>
          </p:grpSpPr>
          <p:sp>
            <p:nvSpPr>
              <p:cNvPr id="2200" name="Google Shape;2200;p15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1" name="Google Shape;2201;p15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02" name="Google Shape;2202;p150"/>
            <p:cNvGrpSpPr/>
            <p:nvPr/>
          </p:nvGrpSpPr>
          <p:grpSpPr>
            <a:xfrm rot="-5400000">
              <a:off x="1448460" y="-13140"/>
              <a:ext cx="890280" cy="231120"/>
              <a:chOff x="-1623065" y="547560"/>
              <a:chExt cx="890280" cy="231120"/>
            </a:xfrm>
          </p:grpSpPr>
          <p:sp>
            <p:nvSpPr>
              <p:cNvPr id="2203" name="Google Shape;2203;p150"/>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4" name="Google Shape;2204;p150"/>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05"/>
        <p:cNvGrpSpPr/>
        <p:nvPr/>
      </p:nvGrpSpPr>
      <p:grpSpPr>
        <a:xfrm>
          <a:off x="0" y="0"/>
          <a:ext cx="0" cy="0"/>
          <a:chOff x="0" y="0"/>
          <a:chExt cx="0" cy="0"/>
        </a:xfrm>
      </p:grpSpPr>
      <p:sp>
        <p:nvSpPr>
          <p:cNvPr id="2206" name="Google Shape;2206;p151"/>
          <p:cNvSpPr txBox="1">
            <a:spLocks noGrp="1"/>
          </p:cNvSpPr>
          <p:nvPr>
            <p:ph type="ctrTitle"/>
          </p:nvPr>
        </p:nvSpPr>
        <p:spPr>
          <a:xfrm>
            <a:off x="713225" y="1331250"/>
            <a:ext cx="4327500" cy="19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207" name="Google Shape;2207;p151"/>
          <p:cNvSpPr txBox="1">
            <a:spLocks noGrp="1"/>
          </p:cNvSpPr>
          <p:nvPr>
            <p:ph type="subTitle" idx="1"/>
          </p:nvPr>
        </p:nvSpPr>
        <p:spPr>
          <a:xfrm>
            <a:off x="713225" y="3383850"/>
            <a:ext cx="4327500" cy="428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208" name="Google Shape;2208;p151"/>
          <p:cNvGrpSpPr/>
          <p:nvPr/>
        </p:nvGrpSpPr>
        <p:grpSpPr>
          <a:xfrm>
            <a:off x="-181950" y="-342720"/>
            <a:ext cx="9519118" cy="5923395"/>
            <a:chOff x="-181950" y="-342720"/>
            <a:chExt cx="9519118" cy="5923395"/>
          </a:xfrm>
        </p:grpSpPr>
        <p:grpSp>
          <p:nvGrpSpPr>
            <p:cNvPr id="2209" name="Google Shape;2209;p151"/>
            <p:cNvGrpSpPr/>
            <p:nvPr/>
          </p:nvGrpSpPr>
          <p:grpSpPr>
            <a:xfrm>
              <a:off x="5" y="4213440"/>
              <a:ext cx="1699270" cy="986550"/>
              <a:chOff x="5" y="4213440"/>
              <a:chExt cx="1699270" cy="986550"/>
            </a:xfrm>
          </p:grpSpPr>
          <p:grpSp>
            <p:nvGrpSpPr>
              <p:cNvPr id="2210" name="Google Shape;2210;p151"/>
              <p:cNvGrpSpPr/>
              <p:nvPr/>
            </p:nvGrpSpPr>
            <p:grpSpPr>
              <a:xfrm>
                <a:off x="713235" y="4324850"/>
                <a:ext cx="986040" cy="273600"/>
                <a:chOff x="-1484415" y="2371513"/>
                <a:chExt cx="986040" cy="273600"/>
              </a:xfrm>
            </p:grpSpPr>
            <p:sp>
              <p:nvSpPr>
                <p:cNvPr id="2211" name="Google Shape;2211;p151"/>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2" name="Google Shape;2212;p151"/>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3" name="Google Shape;2213;p151"/>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14" name="Google Shape;2214;p151"/>
              <p:cNvGrpSpPr/>
              <p:nvPr/>
            </p:nvGrpSpPr>
            <p:grpSpPr>
              <a:xfrm flipH="1">
                <a:off x="788140" y="4711470"/>
                <a:ext cx="842760" cy="488520"/>
                <a:chOff x="-3206295" y="2859120"/>
                <a:chExt cx="842760" cy="488520"/>
              </a:xfrm>
            </p:grpSpPr>
            <p:sp>
              <p:nvSpPr>
                <p:cNvPr id="2215" name="Google Shape;2215;p151"/>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6" name="Google Shape;2216;p151"/>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17" name="Google Shape;2217;p151"/>
              <p:cNvGrpSpPr/>
              <p:nvPr/>
            </p:nvGrpSpPr>
            <p:grpSpPr>
              <a:xfrm>
                <a:off x="5" y="4213440"/>
                <a:ext cx="639360" cy="399600"/>
                <a:chOff x="5" y="4213440"/>
                <a:chExt cx="639360" cy="399600"/>
              </a:xfrm>
            </p:grpSpPr>
            <p:sp>
              <p:nvSpPr>
                <p:cNvPr id="2218" name="Google Shape;2218;p151"/>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9" name="Google Shape;2219;p151"/>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220" name="Google Shape;2220;p151"/>
            <p:cNvGrpSpPr/>
            <p:nvPr/>
          </p:nvGrpSpPr>
          <p:grpSpPr>
            <a:xfrm>
              <a:off x="-181950" y="-342720"/>
              <a:ext cx="2191110" cy="1539802"/>
              <a:chOff x="-181950" y="-342720"/>
              <a:chExt cx="2191110" cy="1539802"/>
            </a:xfrm>
          </p:grpSpPr>
          <p:grpSp>
            <p:nvGrpSpPr>
              <p:cNvPr id="2221" name="Google Shape;2221;p151"/>
              <p:cNvGrpSpPr/>
              <p:nvPr/>
            </p:nvGrpSpPr>
            <p:grpSpPr>
              <a:xfrm flipH="1">
                <a:off x="-181950" y="162217"/>
                <a:ext cx="1678680" cy="754560"/>
                <a:chOff x="-3551175" y="1354680"/>
                <a:chExt cx="1678680" cy="754560"/>
              </a:xfrm>
            </p:grpSpPr>
            <p:sp>
              <p:nvSpPr>
                <p:cNvPr id="2222" name="Google Shape;2222;p15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23" name="Google Shape;2223;p15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24" name="Google Shape;2224;p151"/>
              <p:cNvGrpSpPr/>
              <p:nvPr/>
            </p:nvGrpSpPr>
            <p:grpSpPr>
              <a:xfrm flipH="1">
                <a:off x="-66125" y="763642"/>
                <a:ext cx="1333800" cy="433440"/>
                <a:chOff x="-3206295" y="2180880"/>
                <a:chExt cx="1333800" cy="433440"/>
              </a:xfrm>
            </p:grpSpPr>
            <p:sp>
              <p:nvSpPr>
                <p:cNvPr id="2225" name="Google Shape;2225;p15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26" name="Google Shape;2226;p15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27" name="Google Shape;2227;p151"/>
              <p:cNvGrpSpPr/>
              <p:nvPr/>
            </p:nvGrpSpPr>
            <p:grpSpPr>
              <a:xfrm rot="-5400000">
                <a:off x="1448460" y="-13140"/>
                <a:ext cx="890280" cy="231120"/>
                <a:chOff x="-1623065" y="547560"/>
                <a:chExt cx="890280" cy="231120"/>
              </a:xfrm>
            </p:grpSpPr>
            <p:sp>
              <p:nvSpPr>
                <p:cNvPr id="2228" name="Google Shape;2228;p151"/>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29" name="Google Shape;2229;p151"/>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230" name="Google Shape;2230;p151"/>
            <p:cNvGrpSpPr/>
            <p:nvPr/>
          </p:nvGrpSpPr>
          <p:grpSpPr>
            <a:xfrm>
              <a:off x="5758600" y="4246875"/>
              <a:ext cx="1124013" cy="1333800"/>
              <a:chOff x="6046350" y="4027575"/>
              <a:chExt cx="1124013" cy="1333800"/>
            </a:xfrm>
          </p:grpSpPr>
          <p:grpSp>
            <p:nvGrpSpPr>
              <p:cNvPr id="2231" name="Google Shape;2231;p151"/>
              <p:cNvGrpSpPr/>
              <p:nvPr/>
            </p:nvGrpSpPr>
            <p:grpSpPr>
              <a:xfrm rot="-5400000" flipH="1">
                <a:off x="6286743" y="4477755"/>
                <a:ext cx="1333800" cy="433440"/>
                <a:chOff x="-3206295" y="2180880"/>
                <a:chExt cx="1333800" cy="433440"/>
              </a:xfrm>
            </p:grpSpPr>
            <p:sp>
              <p:nvSpPr>
                <p:cNvPr id="2232" name="Google Shape;2232;p15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33" name="Google Shape;2233;p15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34" name="Google Shape;2234;p151"/>
              <p:cNvGrpSpPr/>
              <p:nvPr/>
            </p:nvGrpSpPr>
            <p:grpSpPr>
              <a:xfrm rot="5400000">
                <a:off x="5869230" y="4588258"/>
                <a:ext cx="842760" cy="488520"/>
                <a:chOff x="-3206295" y="2859120"/>
                <a:chExt cx="842760" cy="488520"/>
              </a:xfrm>
            </p:grpSpPr>
            <p:sp>
              <p:nvSpPr>
                <p:cNvPr id="2235" name="Google Shape;2235;p151"/>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36" name="Google Shape;2236;p151"/>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237" name="Google Shape;2237;p151"/>
            <p:cNvGrpSpPr/>
            <p:nvPr/>
          </p:nvGrpSpPr>
          <p:grpSpPr>
            <a:xfrm>
              <a:off x="8053498" y="-299843"/>
              <a:ext cx="1283670" cy="2142858"/>
              <a:chOff x="8053498" y="-299843"/>
              <a:chExt cx="1283670" cy="2142858"/>
            </a:xfrm>
          </p:grpSpPr>
          <p:grpSp>
            <p:nvGrpSpPr>
              <p:cNvPr id="2238" name="Google Shape;2238;p151"/>
              <p:cNvGrpSpPr/>
              <p:nvPr/>
            </p:nvGrpSpPr>
            <p:grpSpPr>
              <a:xfrm>
                <a:off x="8459848" y="1620895"/>
                <a:ext cx="877320" cy="222120"/>
                <a:chOff x="69660" y="1766520"/>
                <a:chExt cx="877320" cy="222120"/>
              </a:xfrm>
            </p:grpSpPr>
            <p:sp>
              <p:nvSpPr>
                <p:cNvPr id="2239" name="Google Shape;2239;p151"/>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40" name="Google Shape;2240;p151"/>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41" name="Google Shape;2241;p151"/>
              <p:cNvGrpSpPr/>
              <p:nvPr/>
            </p:nvGrpSpPr>
            <p:grpSpPr>
              <a:xfrm rot="-5400000">
                <a:off x="7591438" y="162217"/>
                <a:ext cx="1678680" cy="754560"/>
                <a:chOff x="-3551175" y="1354680"/>
                <a:chExt cx="1678680" cy="754560"/>
              </a:xfrm>
            </p:grpSpPr>
            <p:sp>
              <p:nvSpPr>
                <p:cNvPr id="2242" name="Google Shape;2242;p15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43" name="Google Shape;2243;p15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44"/>
        <p:cNvGrpSpPr/>
        <p:nvPr/>
      </p:nvGrpSpPr>
      <p:grpSpPr>
        <a:xfrm>
          <a:off x="0" y="0"/>
          <a:ext cx="0" cy="0"/>
          <a:chOff x="0" y="0"/>
          <a:chExt cx="0" cy="0"/>
        </a:xfrm>
      </p:grpSpPr>
      <p:sp>
        <p:nvSpPr>
          <p:cNvPr id="2245" name="Google Shape;2245;p15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246" name="Google Shape;2246;p152"/>
          <p:cNvSpPr txBox="1">
            <a:spLocks noGrp="1"/>
          </p:cNvSpPr>
          <p:nvPr>
            <p:ph type="body" idx="1"/>
          </p:nvPr>
        </p:nvSpPr>
        <p:spPr>
          <a:xfrm>
            <a:off x="720000" y="1215750"/>
            <a:ext cx="7704000" cy="354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grpSp>
        <p:nvGrpSpPr>
          <p:cNvPr id="2247" name="Google Shape;2247;p152"/>
          <p:cNvGrpSpPr/>
          <p:nvPr/>
        </p:nvGrpSpPr>
        <p:grpSpPr>
          <a:xfrm>
            <a:off x="8430785" y="-350770"/>
            <a:ext cx="877320" cy="1299685"/>
            <a:chOff x="8430785" y="-350770"/>
            <a:chExt cx="877320" cy="1299685"/>
          </a:xfrm>
        </p:grpSpPr>
        <p:grpSp>
          <p:nvGrpSpPr>
            <p:cNvPr id="2248" name="Google Shape;2248;p152"/>
            <p:cNvGrpSpPr/>
            <p:nvPr/>
          </p:nvGrpSpPr>
          <p:grpSpPr>
            <a:xfrm>
              <a:off x="8430785" y="726795"/>
              <a:ext cx="877320" cy="222120"/>
              <a:chOff x="-1236015" y="1766520"/>
              <a:chExt cx="877320" cy="222120"/>
            </a:xfrm>
          </p:grpSpPr>
          <p:sp>
            <p:nvSpPr>
              <p:cNvPr id="2249" name="Google Shape;2249;p152"/>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50" name="Google Shape;2250;p152"/>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51" name="Google Shape;2251;p152"/>
            <p:cNvGrpSpPr/>
            <p:nvPr/>
          </p:nvGrpSpPr>
          <p:grpSpPr>
            <a:xfrm rot="-5400000">
              <a:off x="8217510" y="-21190"/>
              <a:ext cx="890280" cy="231120"/>
              <a:chOff x="-3180015" y="547560"/>
              <a:chExt cx="890280" cy="231120"/>
            </a:xfrm>
          </p:grpSpPr>
          <p:sp>
            <p:nvSpPr>
              <p:cNvPr id="2252" name="Google Shape;2252;p152"/>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53" name="Google Shape;2253;p152"/>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54"/>
        <p:cNvGrpSpPr/>
        <p:nvPr/>
      </p:nvGrpSpPr>
      <p:grpSpPr>
        <a:xfrm>
          <a:off x="0" y="0"/>
          <a:ext cx="0" cy="0"/>
          <a:chOff x="0" y="0"/>
          <a:chExt cx="0" cy="0"/>
        </a:xfrm>
      </p:grpSpPr>
      <p:sp>
        <p:nvSpPr>
          <p:cNvPr id="2255" name="Google Shape;2255;p153"/>
          <p:cNvSpPr txBox="1">
            <a:spLocks noGrp="1"/>
          </p:cNvSpPr>
          <p:nvPr>
            <p:ph type="title"/>
          </p:nvPr>
        </p:nvSpPr>
        <p:spPr>
          <a:xfrm>
            <a:off x="3557875" y="1588263"/>
            <a:ext cx="4872900" cy="114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256" name="Google Shape;2256;p153"/>
          <p:cNvSpPr txBox="1">
            <a:spLocks noGrp="1"/>
          </p:cNvSpPr>
          <p:nvPr>
            <p:ph type="subTitle" idx="1"/>
          </p:nvPr>
        </p:nvSpPr>
        <p:spPr>
          <a:xfrm>
            <a:off x="3557875" y="2734263"/>
            <a:ext cx="4872900" cy="671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257" name="Google Shape;2257;p153"/>
          <p:cNvGrpSpPr/>
          <p:nvPr/>
        </p:nvGrpSpPr>
        <p:grpSpPr>
          <a:xfrm>
            <a:off x="-92245" y="-230761"/>
            <a:ext cx="8990681" cy="5499996"/>
            <a:chOff x="-92245" y="-230761"/>
            <a:chExt cx="8990681" cy="5499996"/>
          </a:xfrm>
        </p:grpSpPr>
        <p:grpSp>
          <p:nvGrpSpPr>
            <p:cNvPr id="2258" name="Google Shape;2258;p153"/>
            <p:cNvGrpSpPr/>
            <p:nvPr/>
          </p:nvGrpSpPr>
          <p:grpSpPr>
            <a:xfrm>
              <a:off x="7963104" y="-230761"/>
              <a:ext cx="935332" cy="1678680"/>
              <a:chOff x="7963104" y="-230761"/>
              <a:chExt cx="935332" cy="1678680"/>
            </a:xfrm>
          </p:grpSpPr>
          <p:grpSp>
            <p:nvGrpSpPr>
              <p:cNvPr id="2259" name="Google Shape;2259;p153"/>
              <p:cNvGrpSpPr/>
              <p:nvPr/>
            </p:nvGrpSpPr>
            <p:grpSpPr>
              <a:xfrm rot="-5400000">
                <a:off x="7635504" y="225264"/>
                <a:ext cx="877320" cy="222120"/>
                <a:chOff x="69660" y="1766520"/>
                <a:chExt cx="877320" cy="222120"/>
              </a:xfrm>
            </p:grpSpPr>
            <p:sp>
              <p:nvSpPr>
                <p:cNvPr id="2260" name="Google Shape;2260;p153"/>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61" name="Google Shape;2261;p153"/>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62" name="Google Shape;2262;p153"/>
              <p:cNvGrpSpPr/>
              <p:nvPr/>
            </p:nvGrpSpPr>
            <p:grpSpPr>
              <a:xfrm rot="-5400000">
                <a:off x="7681816" y="231299"/>
                <a:ext cx="1678680" cy="754560"/>
                <a:chOff x="-3551175" y="1354680"/>
                <a:chExt cx="1678680" cy="754560"/>
              </a:xfrm>
            </p:grpSpPr>
            <p:sp>
              <p:nvSpPr>
                <p:cNvPr id="2263" name="Google Shape;2263;p15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64" name="Google Shape;2264;p15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265" name="Google Shape;2265;p153"/>
            <p:cNvGrpSpPr/>
            <p:nvPr/>
          </p:nvGrpSpPr>
          <p:grpSpPr>
            <a:xfrm>
              <a:off x="2707225" y="4374490"/>
              <a:ext cx="1692790" cy="894745"/>
              <a:chOff x="2707225" y="4374490"/>
              <a:chExt cx="1692790" cy="894745"/>
            </a:xfrm>
          </p:grpSpPr>
          <p:grpSp>
            <p:nvGrpSpPr>
              <p:cNvPr id="2266" name="Google Shape;2266;p153"/>
              <p:cNvGrpSpPr/>
              <p:nvPr/>
            </p:nvGrpSpPr>
            <p:grpSpPr>
              <a:xfrm>
                <a:off x="3433055" y="4374490"/>
                <a:ext cx="966960" cy="459000"/>
                <a:chOff x="6589930" y="867565"/>
                <a:chExt cx="966960" cy="459000"/>
              </a:xfrm>
            </p:grpSpPr>
            <p:sp>
              <p:nvSpPr>
                <p:cNvPr id="2267" name="Google Shape;2267;p153"/>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68" name="Google Shape;2268;p153"/>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69" name="Google Shape;2269;p153"/>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70" name="Google Shape;2270;p153"/>
              <p:cNvGrpSpPr/>
              <p:nvPr/>
            </p:nvGrpSpPr>
            <p:grpSpPr>
              <a:xfrm rot="5400000">
                <a:off x="2530105" y="4603595"/>
                <a:ext cx="842760" cy="488520"/>
                <a:chOff x="-3206295" y="2859120"/>
                <a:chExt cx="842760" cy="488520"/>
              </a:xfrm>
            </p:grpSpPr>
            <p:sp>
              <p:nvSpPr>
                <p:cNvPr id="2271" name="Google Shape;2271;p15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2" name="Google Shape;2272;p15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273" name="Google Shape;2273;p153"/>
            <p:cNvGrpSpPr/>
            <p:nvPr/>
          </p:nvGrpSpPr>
          <p:grpSpPr>
            <a:xfrm>
              <a:off x="-92245" y="2383470"/>
              <a:ext cx="1333800" cy="952675"/>
              <a:chOff x="-92245" y="2383470"/>
              <a:chExt cx="1333800" cy="952675"/>
            </a:xfrm>
          </p:grpSpPr>
          <p:grpSp>
            <p:nvGrpSpPr>
              <p:cNvPr id="2274" name="Google Shape;2274;p153"/>
              <p:cNvGrpSpPr/>
              <p:nvPr/>
            </p:nvGrpSpPr>
            <p:grpSpPr>
              <a:xfrm flipH="1">
                <a:off x="-92245" y="2902705"/>
                <a:ext cx="1333800" cy="433440"/>
                <a:chOff x="-3206295" y="2180880"/>
                <a:chExt cx="1333800" cy="433440"/>
              </a:xfrm>
            </p:grpSpPr>
            <p:sp>
              <p:nvSpPr>
                <p:cNvPr id="2275" name="Google Shape;2275;p15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6" name="Google Shape;2276;p15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77" name="Google Shape;2277;p153"/>
              <p:cNvGrpSpPr/>
              <p:nvPr/>
            </p:nvGrpSpPr>
            <p:grpSpPr>
              <a:xfrm>
                <a:off x="-92240" y="2383470"/>
                <a:ext cx="877320" cy="222120"/>
                <a:chOff x="-1236015" y="1766520"/>
                <a:chExt cx="877320" cy="222120"/>
              </a:xfrm>
            </p:grpSpPr>
            <p:sp>
              <p:nvSpPr>
                <p:cNvPr id="2278" name="Google Shape;2278;p153"/>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9" name="Google Shape;2279;p153"/>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80"/>
        <p:cNvGrpSpPr/>
        <p:nvPr/>
      </p:nvGrpSpPr>
      <p:grpSpPr>
        <a:xfrm>
          <a:off x="0" y="0"/>
          <a:ext cx="0" cy="0"/>
          <a:chOff x="0" y="0"/>
          <a:chExt cx="0" cy="0"/>
        </a:xfrm>
      </p:grpSpPr>
      <p:sp>
        <p:nvSpPr>
          <p:cNvPr id="2281" name="Google Shape;2281;p154"/>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82" name="Google Shape;2282;p154"/>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283" name="Google Shape;2283;p154"/>
          <p:cNvSpPr txBox="1">
            <a:spLocks noGrp="1"/>
          </p:cNvSpPr>
          <p:nvPr>
            <p:ph type="subTitle" idx="1"/>
          </p:nvPr>
        </p:nvSpPr>
        <p:spPr>
          <a:xfrm>
            <a:off x="713225" y="4170800"/>
            <a:ext cx="4375500" cy="433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284" name="Google Shape;2284;p154"/>
          <p:cNvGrpSpPr/>
          <p:nvPr/>
        </p:nvGrpSpPr>
        <p:grpSpPr>
          <a:xfrm rot="-5400000">
            <a:off x="8090500" y="434600"/>
            <a:ext cx="1124013" cy="1333800"/>
            <a:chOff x="6046350" y="4027575"/>
            <a:chExt cx="1124013" cy="1333800"/>
          </a:xfrm>
        </p:grpSpPr>
        <p:grpSp>
          <p:nvGrpSpPr>
            <p:cNvPr id="2285" name="Google Shape;2285;p154"/>
            <p:cNvGrpSpPr/>
            <p:nvPr/>
          </p:nvGrpSpPr>
          <p:grpSpPr>
            <a:xfrm rot="-5400000" flipH="1">
              <a:off x="6286743" y="4477755"/>
              <a:ext cx="1333800" cy="433440"/>
              <a:chOff x="-3206295" y="2180880"/>
              <a:chExt cx="1333800" cy="433440"/>
            </a:xfrm>
          </p:grpSpPr>
          <p:sp>
            <p:nvSpPr>
              <p:cNvPr id="2286" name="Google Shape;2286;p15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7" name="Google Shape;2287;p15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88" name="Google Shape;2288;p154"/>
            <p:cNvGrpSpPr/>
            <p:nvPr/>
          </p:nvGrpSpPr>
          <p:grpSpPr>
            <a:xfrm rot="5400000">
              <a:off x="5869230" y="4588258"/>
              <a:ext cx="842760" cy="488520"/>
              <a:chOff x="-3206295" y="2859120"/>
              <a:chExt cx="842760" cy="488520"/>
            </a:xfrm>
          </p:grpSpPr>
          <p:sp>
            <p:nvSpPr>
              <p:cNvPr id="2289" name="Google Shape;2289;p15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0" name="Google Shape;2290;p15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291"/>
        <p:cNvGrpSpPr/>
        <p:nvPr/>
      </p:nvGrpSpPr>
      <p:grpSpPr>
        <a:xfrm>
          <a:off x="0" y="0"/>
          <a:ext cx="0" cy="0"/>
          <a:chOff x="0" y="0"/>
          <a:chExt cx="0" cy="0"/>
        </a:xfrm>
      </p:grpSpPr>
      <p:sp>
        <p:nvSpPr>
          <p:cNvPr id="2292" name="Google Shape;2292;p15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293" name="Google Shape;2293;p155"/>
          <p:cNvSpPr txBox="1">
            <a:spLocks noGrp="1"/>
          </p:cNvSpPr>
          <p:nvPr>
            <p:ph type="subTitle" idx="1"/>
          </p:nvPr>
        </p:nvSpPr>
        <p:spPr>
          <a:xfrm>
            <a:off x="4635152" y="1469175"/>
            <a:ext cx="3687900" cy="257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94" name="Google Shape;2294;p155"/>
          <p:cNvSpPr txBox="1">
            <a:spLocks noGrp="1"/>
          </p:cNvSpPr>
          <p:nvPr>
            <p:ph type="subTitle" idx="2"/>
          </p:nvPr>
        </p:nvSpPr>
        <p:spPr>
          <a:xfrm>
            <a:off x="820950" y="1469175"/>
            <a:ext cx="3687900" cy="257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295" name="Google Shape;2295;p155"/>
          <p:cNvGrpSpPr/>
          <p:nvPr/>
        </p:nvGrpSpPr>
        <p:grpSpPr>
          <a:xfrm rot="10800000">
            <a:off x="7183675" y="3964005"/>
            <a:ext cx="2191110" cy="1539802"/>
            <a:chOff x="-181950" y="-342720"/>
            <a:chExt cx="2191110" cy="1539802"/>
          </a:xfrm>
        </p:grpSpPr>
        <p:grpSp>
          <p:nvGrpSpPr>
            <p:cNvPr id="2296" name="Google Shape;2296;p155"/>
            <p:cNvGrpSpPr/>
            <p:nvPr/>
          </p:nvGrpSpPr>
          <p:grpSpPr>
            <a:xfrm flipH="1">
              <a:off x="-181950" y="162217"/>
              <a:ext cx="1678680" cy="754560"/>
              <a:chOff x="-3551175" y="1354680"/>
              <a:chExt cx="1678680" cy="754560"/>
            </a:xfrm>
          </p:grpSpPr>
          <p:sp>
            <p:nvSpPr>
              <p:cNvPr id="2297" name="Google Shape;2297;p15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8" name="Google Shape;2298;p15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99" name="Google Shape;2299;p155"/>
            <p:cNvGrpSpPr/>
            <p:nvPr/>
          </p:nvGrpSpPr>
          <p:grpSpPr>
            <a:xfrm flipH="1">
              <a:off x="-66125" y="763642"/>
              <a:ext cx="1333800" cy="433440"/>
              <a:chOff x="-3206295" y="2180880"/>
              <a:chExt cx="1333800" cy="433440"/>
            </a:xfrm>
          </p:grpSpPr>
          <p:sp>
            <p:nvSpPr>
              <p:cNvPr id="2300" name="Google Shape;2300;p15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1" name="Google Shape;2301;p15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302" name="Google Shape;2302;p155"/>
            <p:cNvGrpSpPr/>
            <p:nvPr/>
          </p:nvGrpSpPr>
          <p:grpSpPr>
            <a:xfrm rot="-5400000">
              <a:off x="1448460" y="-13140"/>
              <a:ext cx="890280" cy="231120"/>
              <a:chOff x="-1623065" y="547560"/>
              <a:chExt cx="890280" cy="231120"/>
            </a:xfrm>
          </p:grpSpPr>
          <p:sp>
            <p:nvSpPr>
              <p:cNvPr id="2303" name="Google Shape;2303;p155"/>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4" name="Google Shape;2304;p155"/>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3557875" y="1588263"/>
            <a:ext cx="4872900" cy="11460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sz="6000"/>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28" name="Google Shape;128;p17"/>
          <p:cNvSpPr txBox="1">
            <a:spLocks noGrp="1"/>
          </p:cNvSpPr>
          <p:nvPr>
            <p:ph type="subTitle" idx="1"/>
          </p:nvPr>
        </p:nvSpPr>
        <p:spPr>
          <a:xfrm>
            <a:off x="3557875" y="2734263"/>
            <a:ext cx="4872900" cy="671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9" name="Google Shape;129;p17"/>
          <p:cNvGrpSpPr/>
          <p:nvPr/>
        </p:nvGrpSpPr>
        <p:grpSpPr>
          <a:xfrm>
            <a:off x="-92245" y="-230761"/>
            <a:ext cx="8990681" cy="5499996"/>
            <a:chOff x="-92245" y="-230761"/>
            <a:chExt cx="8990681" cy="5499996"/>
          </a:xfrm>
        </p:grpSpPr>
        <p:grpSp>
          <p:nvGrpSpPr>
            <p:cNvPr id="130" name="Google Shape;130;p17"/>
            <p:cNvGrpSpPr/>
            <p:nvPr/>
          </p:nvGrpSpPr>
          <p:grpSpPr>
            <a:xfrm>
              <a:off x="7963104" y="-230761"/>
              <a:ext cx="935332" cy="1678680"/>
              <a:chOff x="7963104" y="-230761"/>
              <a:chExt cx="935332" cy="1678680"/>
            </a:xfrm>
          </p:grpSpPr>
          <p:grpSp>
            <p:nvGrpSpPr>
              <p:cNvPr id="131" name="Google Shape;131;p17"/>
              <p:cNvGrpSpPr/>
              <p:nvPr/>
            </p:nvGrpSpPr>
            <p:grpSpPr>
              <a:xfrm rot="-5400000">
                <a:off x="7635504" y="225264"/>
                <a:ext cx="877320" cy="222120"/>
                <a:chOff x="69660" y="1766520"/>
                <a:chExt cx="877320" cy="222120"/>
              </a:xfrm>
            </p:grpSpPr>
            <p:sp>
              <p:nvSpPr>
                <p:cNvPr id="132" name="Google Shape;132;p17"/>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3" name="Google Shape;133;p17"/>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4" name="Google Shape;134;p17"/>
              <p:cNvGrpSpPr/>
              <p:nvPr/>
            </p:nvGrpSpPr>
            <p:grpSpPr>
              <a:xfrm rot="-5400000">
                <a:off x="7681816" y="231299"/>
                <a:ext cx="1678680" cy="754560"/>
                <a:chOff x="-3551175" y="1354680"/>
                <a:chExt cx="1678680" cy="754560"/>
              </a:xfrm>
            </p:grpSpPr>
            <p:sp>
              <p:nvSpPr>
                <p:cNvPr id="135" name="Google Shape;135;p1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p1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37" name="Google Shape;137;p17"/>
            <p:cNvGrpSpPr/>
            <p:nvPr/>
          </p:nvGrpSpPr>
          <p:grpSpPr>
            <a:xfrm>
              <a:off x="2707225" y="4374490"/>
              <a:ext cx="1692790" cy="894745"/>
              <a:chOff x="2707225" y="4374490"/>
              <a:chExt cx="1692790" cy="894745"/>
            </a:xfrm>
          </p:grpSpPr>
          <p:grpSp>
            <p:nvGrpSpPr>
              <p:cNvPr id="138" name="Google Shape;138;p17"/>
              <p:cNvGrpSpPr/>
              <p:nvPr/>
            </p:nvGrpSpPr>
            <p:grpSpPr>
              <a:xfrm>
                <a:off x="3433055" y="4374490"/>
                <a:ext cx="966960" cy="459000"/>
                <a:chOff x="6589930" y="867565"/>
                <a:chExt cx="966960" cy="459000"/>
              </a:xfrm>
            </p:grpSpPr>
            <p:sp>
              <p:nvSpPr>
                <p:cNvPr id="139" name="Google Shape;139;p17"/>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0" name="Google Shape;140;p17"/>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1" name="Google Shape;141;p17"/>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2" name="Google Shape;142;p17"/>
              <p:cNvGrpSpPr/>
              <p:nvPr/>
            </p:nvGrpSpPr>
            <p:grpSpPr>
              <a:xfrm rot="5400000">
                <a:off x="2530105" y="4603595"/>
                <a:ext cx="842760" cy="488520"/>
                <a:chOff x="-3206295" y="2859120"/>
                <a:chExt cx="842760" cy="488520"/>
              </a:xfrm>
            </p:grpSpPr>
            <p:sp>
              <p:nvSpPr>
                <p:cNvPr id="143" name="Google Shape;143;p1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p1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45" name="Google Shape;145;p17"/>
            <p:cNvGrpSpPr/>
            <p:nvPr/>
          </p:nvGrpSpPr>
          <p:grpSpPr>
            <a:xfrm>
              <a:off x="-92245" y="2383470"/>
              <a:ext cx="1333800" cy="952675"/>
              <a:chOff x="-92245" y="2383470"/>
              <a:chExt cx="1333800" cy="952675"/>
            </a:xfrm>
          </p:grpSpPr>
          <p:grpSp>
            <p:nvGrpSpPr>
              <p:cNvPr id="146" name="Google Shape;146;p17"/>
              <p:cNvGrpSpPr/>
              <p:nvPr/>
            </p:nvGrpSpPr>
            <p:grpSpPr>
              <a:xfrm flipH="1">
                <a:off x="-92245" y="2902705"/>
                <a:ext cx="1333800" cy="433440"/>
                <a:chOff x="-3206295" y="2180880"/>
                <a:chExt cx="1333800" cy="433440"/>
              </a:xfrm>
            </p:grpSpPr>
            <p:sp>
              <p:nvSpPr>
                <p:cNvPr id="147" name="Google Shape;147;p1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8" name="Google Shape;148;p1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9" name="Google Shape;149;p17"/>
              <p:cNvGrpSpPr/>
              <p:nvPr/>
            </p:nvGrpSpPr>
            <p:grpSpPr>
              <a:xfrm>
                <a:off x="-92240" y="2383470"/>
                <a:ext cx="877320" cy="222120"/>
                <a:chOff x="-1236015" y="1766520"/>
                <a:chExt cx="877320" cy="222120"/>
              </a:xfrm>
            </p:grpSpPr>
            <p:sp>
              <p:nvSpPr>
                <p:cNvPr id="150" name="Google Shape;150;p17"/>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1" name="Google Shape;151;p17"/>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05"/>
        <p:cNvGrpSpPr/>
        <p:nvPr/>
      </p:nvGrpSpPr>
      <p:grpSpPr>
        <a:xfrm>
          <a:off x="0" y="0"/>
          <a:ext cx="0" cy="0"/>
          <a:chOff x="0" y="0"/>
          <a:chExt cx="0" cy="0"/>
        </a:xfrm>
      </p:grpSpPr>
      <p:sp>
        <p:nvSpPr>
          <p:cNvPr id="2306" name="Google Shape;2306;p156"/>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307" name="Google Shape;2307;p156"/>
          <p:cNvSpPr txBox="1">
            <a:spLocks noGrp="1"/>
          </p:cNvSpPr>
          <p:nvPr>
            <p:ph type="subTitle" idx="1"/>
          </p:nvPr>
        </p:nvSpPr>
        <p:spPr>
          <a:xfrm>
            <a:off x="3696475" y="1715575"/>
            <a:ext cx="4734300" cy="22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sz="1600"/>
            </a:lvl1pPr>
            <a:lvl2pPr lvl="1" algn="ctr">
              <a:lnSpc>
                <a:spcPct val="100000"/>
              </a:lnSpc>
              <a:spcBef>
                <a:spcPts val="0"/>
              </a:spcBef>
              <a:spcAft>
                <a:spcPts val="0"/>
              </a:spcAft>
              <a:buClr>
                <a:srgbClr val="E76A28"/>
              </a:buClr>
              <a:buSzPts val="1600"/>
              <a:buFont typeface="Kantumruy Pro Light"/>
              <a:buChar char="○"/>
              <a:defRPr/>
            </a:lvl2pPr>
            <a:lvl3pPr lvl="2" algn="ctr">
              <a:lnSpc>
                <a:spcPct val="100000"/>
              </a:lnSpc>
              <a:spcBef>
                <a:spcPts val="0"/>
              </a:spcBef>
              <a:spcAft>
                <a:spcPts val="0"/>
              </a:spcAft>
              <a:buClr>
                <a:srgbClr val="E76A28"/>
              </a:buClr>
              <a:buSzPts val="1500"/>
              <a:buFont typeface="Kantumruy Pro Light"/>
              <a:buChar char="■"/>
              <a:defRPr/>
            </a:lvl3pPr>
            <a:lvl4pPr lvl="3" algn="ctr">
              <a:lnSpc>
                <a:spcPct val="100000"/>
              </a:lnSpc>
              <a:spcBef>
                <a:spcPts val="0"/>
              </a:spcBef>
              <a:spcAft>
                <a:spcPts val="0"/>
              </a:spcAft>
              <a:buClr>
                <a:srgbClr val="E76A28"/>
              </a:buClr>
              <a:buSzPts val="1500"/>
              <a:buFont typeface="Kantumruy Pro Light"/>
              <a:buChar char="●"/>
              <a:defRPr/>
            </a:lvl4pPr>
            <a:lvl5pPr lvl="4" algn="ctr">
              <a:lnSpc>
                <a:spcPct val="100000"/>
              </a:lnSpc>
              <a:spcBef>
                <a:spcPts val="0"/>
              </a:spcBef>
              <a:spcAft>
                <a:spcPts val="0"/>
              </a:spcAft>
              <a:buClr>
                <a:srgbClr val="E76A28"/>
              </a:buClr>
              <a:buSzPts val="1400"/>
              <a:buFont typeface="Kantumruy Pro Light"/>
              <a:buChar char="○"/>
              <a:defRPr/>
            </a:lvl5pPr>
            <a:lvl6pPr lvl="5" algn="ctr">
              <a:lnSpc>
                <a:spcPct val="100000"/>
              </a:lnSpc>
              <a:spcBef>
                <a:spcPts val="0"/>
              </a:spcBef>
              <a:spcAft>
                <a:spcPts val="0"/>
              </a:spcAft>
              <a:buClr>
                <a:srgbClr val="999999"/>
              </a:buClr>
              <a:buSzPts val="1400"/>
              <a:buFont typeface="Kantumruy Pro Light"/>
              <a:buChar char="■"/>
              <a:defRPr/>
            </a:lvl6pPr>
            <a:lvl7pPr lvl="6" algn="ctr">
              <a:lnSpc>
                <a:spcPct val="100000"/>
              </a:lnSpc>
              <a:spcBef>
                <a:spcPts val="0"/>
              </a:spcBef>
              <a:spcAft>
                <a:spcPts val="0"/>
              </a:spcAft>
              <a:buClr>
                <a:srgbClr val="999999"/>
              </a:buClr>
              <a:buSzPts val="1300"/>
              <a:buFont typeface="Kantumruy Pro Light"/>
              <a:buChar char="●"/>
              <a:defRPr/>
            </a:lvl7pPr>
            <a:lvl8pPr lvl="7" algn="ctr">
              <a:lnSpc>
                <a:spcPct val="100000"/>
              </a:lnSpc>
              <a:spcBef>
                <a:spcPts val="0"/>
              </a:spcBef>
              <a:spcAft>
                <a:spcPts val="0"/>
              </a:spcAft>
              <a:buClr>
                <a:srgbClr val="999999"/>
              </a:buClr>
              <a:buSzPts val="1300"/>
              <a:buFont typeface="Kantumruy Pro Light"/>
              <a:buChar char="○"/>
              <a:defRPr/>
            </a:lvl8pPr>
            <a:lvl9pPr lvl="8" algn="ctr">
              <a:lnSpc>
                <a:spcPct val="100000"/>
              </a:lnSpc>
              <a:spcBef>
                <a:spcPts val="0"/>
              </a:spcBef>
              <a:spcAft>
                <a:spcPts val="0"/>
              </a:spcAft>
              <a:buClr>
                <a:srgbClr val="999999"/>
              </a:buClr>
              <a:buSzPts val="1400"/>
              <a:buFont typeface="Kantumruy Pro Light"/>
              <a:buChar char="■"/>
              <a:defRPr/>
            </a:lvl9pPr>
          </a:lstStyle>
          <a:p>
            <a:endParaRPr/>
          </a:p>
        </p:txBody>
      </p:sp>
      <p:grpSp>
        <p:nvGrpSpPr>
          <p:cNvPr id="2308" name="Google Shape;2308;p156"/>
          <p:cNvGrpSpPr/>
          <p:nvPr/>
        </p:nvGrpSpPr>
        <p:grpSpPr>
          <a:xfrm>
            <a:off x="5" y="1226965"/>
            <a:ext cx="9355457" cy="4137182"/>
            <a:chOff x="5" y="1226965"/>
            <a:chExt cx="9355457" cy="4137182"/>
          </a:xfrm>
        </p:grpSpPr>
        <p:grpSp>
          <p:nvGrpSpPr>
            <p:cNvPr id="2309" name="Google Shape;2309;p156"/>
            <p:cNvGrpSpPr/>
            <p:nvPr/>
          </p:nvGrpSpPr>
          <p:grpSpPr>
            <a:xfrm rot="5400000">
              <a:off x="7774479" y="3783164"/>
              <a:ext cx="1019108" cy="2142858"/>
              <a:chOff x="8318060" y="-299843"/>
              <a:chExt cx="1019108" cy="2142858"/>
            </a:xfrm>
          </p:grpSpPr>
          <p:grpSp>
            <p:nvGrpSpPr>
              <p:cNvPr id="2310" name="Google Shape;2310;p156"/>
              <p:cNvGrpSpPr/>
              <p:nvPr/>
            </p:nvGrpSpPr>
            <p:grpSpPr>
              <a:xfrm>
                <a:off x="8459848" y="1620895"/>
                <a:ext cx="877320" cy="222120"/>
                <a:chOff x="69660" y="1766520"/>
                <a:chExt cx="877320" cy="222120"/>
              </a:xfrm>
            </p:grpSpPr>
            <p:sp>
              <p:nvSpPr>
                <p:cNvPr id="2311" name="Google Shape;2311;p156"/>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2" name="Google Shape;2312;p156"/>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313" name="Google Shape;2313;p156"/>
              <p:cNvGrpSpPr/>
              <p:nvPr/>
            </p:nvGrpSpPr>
            <p:grpSpPr>
              <a:xfrm rot="-5400000">
                <a:off x="7856000" y="162217"/>
                <a:ext cx="1678680" cy="754560"/>
                <a:chOff x="-3551175" y="1619243"/>
                <a:chExt cx="1678680" cy="754560"/>
              </a:xfrm>
            </p:grpSpPr>
            <p:sp>
              <p:nvSpPr>
                <p:cNvPr id="2314" name="Google Shape;2314;p156"/>
                <p:cNvSpPr/>
                <p:nvPr/>
              </p:nvSpPr>
              <p:spPr>
                <a:xfrm>
                  <a:off x="-3468015" y="1715003"/>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5" name="Google Shape;2315;p156"/>
                <p:cNvSpPr/>
                <p:nvPr/>
              </p:nvSpPr>
              <p:spPr>
                <a:xfrm>
                  <a:off x="-3551175" y="1619243"/>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316" name="Google Shape;2316;p156"/>
            <p:cNvGrpSpPr/>
            <p:nvPr/>
          </p:nvGrpSpPr>
          <p:grpSpPr>
            <a:xfrm>
              <a:off x="5" y="1226965"/>
              <a:ext cx="639360" cy="399600"/>
              <a:chOff x="5" y="4213440"/>
              <a:chExt cx="639360" cy="399600"/>
            </a:xfrm>
          </p:grpSpPr>
          <p:sp>
            <p:nvSpPr>
              <p:cNvPr id="2317" name="Google Shape;2317;p156"/>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8" name="Google Shape;2318;p156"/>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319"/>
        <p:cNvGrpSpPr/>
        <p:nvPr/>
      </p:nvGrpSpPr>
      <p:grpSpPr>
        <a:xfrm>
          <a:off x="0" y="0"/>
          <a:ext cx="0" cy="0"/>
          <a:chOff x="0" y="0"/>
          <a:chExt cx="0" cy="0"/>
        </a:xfrm>
      </p:grpSpPr>
      <p:sp>
        <p:nvSpPr>
          <p:cNvPr id="2320" name="Google Shape;2320;p15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321" name="Google Shape;2321;p157"/>
          <p:cNvSpPr txBox="1">
            <a:spLocks noGrp="1"/>
          </p:cNvSpPr>
          <p:nvPr>
            <p:ph type="subTitle" idx="1"/>
          </p:nvPr>
        </p:nvSpPr>
        <p:spPr>
          <a:xfrm>
            <a:off x="4875502" y="3033650"/>
            <a:ext cx="2904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22" name="Google Shape;2322;p157"/>
          <p:cNvSpPr txBox="1">
            <a:spLocks noGrp="1"/>
          </p:cNvSpPr>
          <p:nvPr>
            <p:ph type="subTitle" idx="2"/>
          </p:nvPr>
        </p:nvSpPr>
        <p:spPr>
          <a:xfrm>
            <a:off x="1363600" y="3033650"/>
            <a:ext cx="2904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23" name="Google Shape;2323;p157"/>
          <p:cNvSpPr txBox="1">
            <a:spLocks noGrp="1"/>
          </p:cNvSpPr>
          <p:nvPr>
            <p:ph type="subTitle" idx="3"/>
          </p:nvPr>
        </p:nvSpPr>
        <p:spPr>
          <a:xfrm>
            <a:off x="1363600" y="2616050"/>
            <a:ext cx="29049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24" name="Google Shape;2324;p157"/>
          <p:cNvSpPr txBox="1">
            <a:spLocks noGrp="1"/>
          </p:cNvSpPr>
          <p:nvPr>
            <p:ph type="subTitle" idx="4"/>
          </p:nvPr>
        </p:nvSpPr>
        <p:spPr>
          <a:xfrm>
            <a:off x="4875506" y="2616050"/>
            <a:ext cx="29049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325" name="Google Shape;2325;p157"/>
          <p:cNvGrpSpPr/>
          <p:nvPr/>
        </p:nvGrpSpPr>
        <p:grpSpPr>
          <a:xfrm>
            <a:off x="-965450" y="-110525"/>
            <a:ext cx="10309905" cy="5087850"/>
            <a:chOff x="-965450" y="-110525"/>
            <a:chExt cx="10309905" cy="5087850"/>
          </a:xfrm>
        </p:grpSpPr>
        <p:grpSp>
          <p:nvGrpSpPr>
            <p:cNvPr id="2326" name="Google Shape;2326;p157"/>
            <p:cNvGrpSpPr/>
            <p:nvPr/>
          </p:nvGrpSpPr>
          <p:grpSpPr>
            <a:xfrm>
              <a:off x="-965450" y="3180468"/>
              <a:ext cx="1828435" cy="1796857"/>
              <a:chOff x="-965450" y="3180468"/>
              <a:chExt cx="1828435" cy="1796857"/>
            </a:xfrm>
          </p:grpSpPr>
          <p:grpSp>
            <p:nvGrpSpPr>
              <p:cNvPr id="2327" name="Google Shape;2327;p157"/>
              <p:cNvGrpSpPr/>
              <p:nvPr/>
            </p:nvGrpSpPr>
            <p:grpSpPr>
              <a:xfrm>
                <a:off x="411905" y="4230685"/>
                <a:ext cx="451080" cy="746640"/>
                <a:chOff x="411905" y="4081860"/>
                <a:chExt cx="451080" cy="746640"/>
              </a:xfrm>
            </p:grpSpPr>
            <p:sp>
              <p:nvSpPr>
                <p:cNvPr id="2328" name="Google Shape;2328;p157"/>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9" name="Google Shape;2329;p157"/>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0" name="Google Shape;2330;p157"/>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331" name="Google Shape;2331;p157"/>
              <p:cNvGrpSpPr/>
              <p:nvPr/>
            </p:nvGrpSpPr>
            <p:grpSpPr>
              <a:xfrm rot="10800000">
                <a:off x="-965450" y="3180468"/>
                <a:ext cx="1678680" cy="754560"/>
                <a:chOff x="-3551175" y="1354680"/>
                <a:chExt cx="1678680" cy="754560"/>
              </a:xfrm>
            </p:grpSpPr>
            <p:sp>
              <p:nvSpPr>
                <p:cNvPr id="2332" name="Google Shape;2332;p15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3" name="Google Shape;2333;p15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334" name="Google Shape;2334;p157"/>
            <p:cNvGrpSpPr/>
            <p:nvPr/>
          </p:nvGrpSpPr>
          <p:grpSpPr>
            <a:xfrm>
              <a:off x="8424010" y="-110525"/>
              <a:ext cx="920445" cy="1205820"/>
              <a:chOff x="8424010" y="-110525"/>
              <a:chExt cx="920445" cy="1205820"/>
            </a:xfrm>
          </p:grpSpPr>
          <p:grpSp>
            <p:nvGrpSpPr>
              <p:cNvPr id="2335" name="Google Shape;2335;p157"/>
              <p:cNvGrpSpPr/>
              <p:nvPr/>
            </p:nvGrpSpPr>
            <p:grpSpPr>
              <a:xfrm>
                <a:off x="8430775" y="866695"/>
                <a:ext cx="913680" cy="228600"/>
                <a:chOff x="8370675" y="216420"/>
                <a:chExt cx="913680" cy="228600"/>
              </a:xfrm>
            </p:grpSpPr>
            <p:sp>
              <p:nvSpPr>
                <p:cNvPr id="2336" name="Google Shape;2336;p157"/>
                <p:cNvSpPr/>
                <p:nvPr/>
              </p:nvSpPr>
              <p:spPr>
                <a:xfrm rot="-5400000">
                  <a:off x="8370495" y="333600"/>
                  <a:ext cx="111600" cy="111240"/>
                </a:xfrm>
                <a:custGeom>
                  <a:avLst/>
                  <a:gdLst/>
                  <a:ahLst/>
                  <a:cxnLst/>
                  <a:rect l="l" t="t" r="r" b="b"/>
                  <a:pathLst>
                    <a:path w="310" h="309" extrusionOk="0">
                      <a:moveTo>
                        <a:pt x="155" y="309"/>
                      </a:moveTo>
                      <a:cubicBezTo>
                        <a:pt x="69" y="309"/>
                        <a:pt x="0" y="241"/>
                        <a:pt x="0" y="155"/>
                      </a:cubicBezTo>
                      <a:cubicBezTo>
                        <a:pt x="0" y="70"/>
                        <a:pt x="69" y="0"/>
                        <a:pt x="155" y="0"/>
                      </a:cubicBezTo>
                      <a:cubicBezTo>
                        <a:pt x="240" y="0"/>
                        <a:pt x="310" y="70"/>
                        <a:pt x="310" y="155"/>
                      </a:cubicBezTo>
                      <a:cubicBezTo>
                        <a:pt x="310" y="241"/>
                        <a:pt x="240" y="309"/>
                        <a:pt x="155" y="309"/>
                      </a:cubicBezTo>
                      <a:moveTo>
                        <a:pt x="155" y="23"/>
                      </a:moveTo>
                      <a:cubicBezTo>
                        <a:pt x="82" y="23"/>
                        <a:pt x="23" y="82"/>
                        <a:pt x="23" y="155"/>
                      </a:cubicBezTo>
                      <a:cubicBezTo>
                        <a:pt x="23" y="227"/>
                        <a:pt x="82" y="286"/>
                        <a:pt x="155" y="286"/>
                      </a:cubicBezTo>
                      <a:cubicBezTo>
                        <a:pt x="227" y="286"/>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7" name="Google Shape;2337;p157"/>
                <p:cNvSpPr/>
                <p:nvPr/>
              </p:nvSpPr>
              <p:spPr>
                <a:xfrm rot="-5400000">
                  <a:off x="8790975" y="-99840"/>
                  <a:ext cx="177120" cy="809640"/>
                </a:xfrm>
                <a:custGeom>
                  <a:avLst/>
                  <a:gdLst/>
                  <a:ahLst/>
                  <a:cxnLst/>
                  <a:rect l="l" t="t" r="r" b="b"/>
                  <a:pathLst>
                    <a:path w="492" h="2249" extrusionOk="0">
                      <a:moveTo>
                        <a:pt x="476" y="2249"/>
                      </a:moveTo>
                      <a:lnTo>
                        <a:pt x="0" y="1773"/>
                      </a:lnTo>
                      <a:lnTo>
                        <a:pt x="0" y="0"/>
                      </a:lnTo>
                      <a:lnTo>
                        <a:pt x="23" y="0"/>
                      </a:lnTo>
                      <a:lnTo>
                        <a:pt x="23" y="1764"/>
                      </a:lnTo>
                      <a:lnTo>
                        <a:pt x="492" y="2232"/>
                      </a:lnTo>
                      <a:lnTo>
                        <a:pt x="476" y="2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338" name="Google Shape;2338;p157"/>
              <p:cNvGrpSpPr/>
              <p:nvPr/>
            </p:nvGrpSpPr>
            <p:grpSpPr>
              <a:xfrm rot="5400000" flipH="1">
                <a:off x="8246890" y="66595"/>
                <a:ext cx="842760" cy="488520"/>
                <a:chOff x="-3206295" y="2859120"/>
                <a:chExt cx="842760" cy="488520"/>
              </a:xfrm>
            </p:grpSpPr>
            <p:sp>
              <p:nvSpPr>
                <p:cNvPr id="2339" name="Google Shape;2339;p15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0" name="Google Shape;2340;p15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41"/>
        <p:cNvGrpSpPr/>
        <p:nvPr/>
      </p:nvGrpSpPr>
      <p:grpSpPr>
        <a:xfrm>
          <a:off x="0" y="0"/>
          <a:ext cx="0" cy="0"/>
          <a:chOff x="0" y="0"/>
          <a:chExt cx="0" cy="0"/>
        </a:xfrm>
      </p:grpSpPr>
      <p:sp>
        <p:nvSpPr>
          <p:cNvPr id="2342" name="Google Shape;2342;p15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343" name="Google Shape;2343;p158"/>
          <p:cNvSpPr txBox="1">
            <a:spLocks noGrp="1"/>
          </p:cNvSpPr>
          <p:nvPr>
            <p:ph type="subTitle" idx="1"/>
          </p:nvPr>
        </p:nvSpPr>
        <p:spPr>
          <a:xfrm>
            <a:off x="720001" y="3033651"/>
            <a:ext cx="24558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44" name="Google Shape;2344;p158"/>
          <p:cNvSpPr txBox="1">
            <a:spLocks noGrp="1"/>
          </p:cNvSpPr>
          <p:nvPr>
            <p:ph type="subTitle" idx="2"/>
          </p:nvPr>
        </p:nvSpPr>
        <p:spPr>
          <a:xfrm>
            <a:off x="3347486" y="3033651"/>
            <a:ext cx="24558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45" name="Google Shape;2345;p158"/>
          <p:cNvSpPr txBox="1">
            <a:spLocks noGrp="1"/>
          </p:cNvSpPr>
          <p:nvPr>
            <p:ph type="subTitle" idx="3"/>
          </p:nvPr>
        </p:nvSpPr>
        <p:spPr>
          <a:xfrm>
            <a:off x="5974979" y="3033651"/>
            <a:ext cx="24558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46" name="Google Shape;2346;p158"/>
          <p:cNvSpPr txBox="1">
            <a:spLocks noGrp="1"/>
          </p:cNvSpPr>
          <p:nvPr>
            <p:ph type="subTitle" idx="4"/>
          </p:nvPr>
        </p:nvSpPr>
        <p:spPr>
          <a:xfrm>
            <a:off x="720000" y="2616050"/>
            <a:ext cx="24558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47" name="Google Shape;2347;p158"/>
          <p:cNvSpPr txBox="1">
            <a:spLocks noGrp="1"/>
          </p:cNvSpPr>
          <p:nvPr>
            <p:ph type="subTitle" idx="5"/>
          </p:nvPr>
        </p:nvSpPr>
        <p:spPr>
          <a:xfrm>
            <a:off x="3347490" y="2616050"/>
            <a:ext cx="24558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48" name="Google Shape;2348;p158"/>
          <p:cNvSpPr txBox="1">
            <a:spLocks noGrp="1"/>
          </p:cNvSpPr>
          <p:nvPr>
            <p:ph type="subTitle" idx="6"/>
          </p:nvPr>
        </p:nvSpPr>
        <p:spPr>
          <a:xfrm>
            <a:off x="5974979" y="2616050"/>
            <a:ext cx="24558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349" name="Google Shape;2349;p158"/>
          <p:cNvGrpSpPr/>
          <p:nvPr/>
        </p:nvGrpSpPr>
        <p:grpSpPr>
          <a:xfrm rot="10800000">
            <a:off x="-39700" y="-136450"/>
            <a:ext cx="1124013" cy="1333800"/>
            <a:chOff x="6046350" y="4027575"/>
            <a:chExt cx="1124013" cy="1333800"/>
          </a:xfrm>
        </p:grpSpPr>
        <p:grpSp>
          <p:nvGrpSpPr>
            <p:cNvPr id="2350" name="Google Shape;2350;p158"/>
            <p:cNvGrpSpPr/>
            <p:nvPr/>
          </p:nvGrpSpPr>
          <p:grpSpPr>
            <a:xfrm rot="-5400000" flipH="1">
              <a:off x="6286743" y="4477755"/>
              <a:ext cx="1333800" cy="433440"/>
              <a:chOff x="-3206295" y="2180880"/>
              <a:chExt cx="1333800" cy="433440"/>
            </a:xfrm>
          </p:grpSpPr>
          <p:sp>
            <p:nvSpPr>
              <p:cNvPr id="2351" name="Google Shape;2351;p15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2" name="Google Shape;2352;p15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353" name="Google Shape;2353;p158"/>
            <p:cNvGrpSpPr/>
            <p:nvPr/>
          </p:nvGrpSpPr>
          <p:grpSpPr>
            <a:xfrm rot="5400000">
              <a:off x="5869230" y="4588258"/>
              <a:ext cx="842760" cy="488520"/>
              <a:chOff x="-3206295" y="2859120"/>
              <a:chExt cx="842760" cy="488520"/>
            </a:xfrm>
          </p:grpSpPr>
          <p:sp>
            <p:nvSpPr>
              <p:cNvPr id="2354" name="Google Shape;2354;p15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5" name="Google Shape;2355;p15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356"/>
        <p:cNvGrpSpPr/>
        <p:nvPr/>
      </p:nvGrpSpPr>
      <p:grpSpPr>
        <a:xfrm>
          <a:off x="0" y="0"/>
          <a:ext cx="0" cy="0"/>
          <a:chOff x="0" y="0"/>
          <a:chExt cx="0" cy="0"/>
        </a:xfrm>
      </p:grpSpPr>
      <p:sp>
        <p:nvSpPr>
          <p:cNvPr id="2357" name="Google Shape;2357;p15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358" name="Google Shape;2358;p159"/>
          <p:cNvSpPr txBox="1">
            <a:spLocks noGrp="1"/>
          </p:cNvSpPr>
          <p:nvPr>
            <p:ph type="subTitle" idx="1"/>
          </p:nvPr>
        </p:nvSpPr>
        <p:spPr>
          <a:xfrm>
            <a:off x="1733666" y="21108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59" name="Google Shape;2359;p159"/>
          <p:cNvSpPr txBox="1">
            <a:spLocks noGrp="1"/>
          </p:cNvSpPr>
          <p:nvPr>
            <p:ph type="subTitle" idx="2"/>
          </p:nvPr>
        </p:nvSpPr>
        <p:spPr>
          <a:xfrm>
            <a:off x="5690115" y="21108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60" name="Google Shape;2360;p159"/>
          <p:cNvSpPr txBox="1">
            <a:spLocks noGrp="1"/>
          </p:cNvSpPr>
          <p:nvPr>
            <p:ph type="subTitle" idx="3"/>
          </p:nvPr>
        </p:nvSpPr>
        <p:spPr>
          <a:xfrm>
            <a:off x="1733679" y="35442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61" name="Google Shape;2361;p159"/>
          <p:cNvSpPr txBox="1">
            <a:spLocks noGrp="1"/>
          </p:cNvSpPr>
          <p:nvPr>
            <p:ph type="subTitle" idx="4"/>
          </p:nvPr>
        </p:nvSpPr>
        <p:spPr>
          <a:xfrm>
            <a:off x="5690115" y="35442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62" name="Google Shape;2362;p159"/>
          <p:cNvSpPr txBox="1">
            <a:spLocks noGrp="1"/>
          </p:cNvSpPr>
          <p:nvPr>
            <p:ph type="subTitle" idx="5"/>
          </p:nvPr>
        </p:nvSpPr>
        <p:spPr>
          <a:xfrm>
            <a:off x="1733682" y="16932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63" name="Google Shape;2363;p159"/>
          <p:cNvSpPr txBox="1">
            <a:spLocks noGrp="1"/>
          </p:cNvSpPr>
          <p:nvPr>
            <p:ph type="subTitle" idx="6"/>
          </p:nvPr>
        </p:nvSpPr>
        <p:spPr>
          <a:xfrm>
            <a:off x="1733695" y="31266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64" name="Google Shape;2364;p159"/>
          <p:cNvSpPr txBox="1">
            <a:spLocks noGrp="1"/>
          </p:cNvSpPr>
          <p:nvPr>
            <p:ph type="subTitle" idx="7"/>
          </p:nvPr>
        </p:nvSpPr>
        <p:spPr>
          <a:xfrm>
            <a:off x="5690126" y="16932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65" name="Google Shape;2365;p159"/>
          <p:cNvSpPr txBox="1">
            <a:spLocks noGrp="1"/>
          </p:cNvSpPr>
          <p:nvPr>
            <p:ph type="subTitle" idx="8"/>
          </p:nvPr>
        </p:nvSpPr>
        <p:spPr>
          <a:xfrm>
            <a:off x="5690126" y="31266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366" name="Google Shape;2366;p159"/>
          <p:cNvGrpSpPr/>
          <p:nvPr/>
        </p:nvGrpSpPr>
        <p:grpSpPr>
          <a:xfrm>
            <a:off x="-136420" y="4527340"/>
            <a:ext cx="1699270" cy="399600"/>
            <a:chOff x="-136420" y="4527340"/>
            <a:chExt cx="1699270" cy="399600"/>
          </a:xfrm>
        </p:grpSpPr>
        <p:grpSp>
          <p:nvGrpSpPr>
            <p:cNvPr id="2367" name="Google Shape;2367;p159"/>
            <p:cNvGrpSpPr/>
            <p:nvPr/>
          </p:nvGrpSpPr>
          <p:grpSpPr>
            <a:xfrm>
              <a:off x="576810" y="4638750"/>
              <a:ext cx="986040" cy="273600"/>
              <a:chOff x="-1484415" y="2371513"/>
              <a:chExt cx="986040" cy="273600"/>
            </a:xfrm>
          </p:grpSpPr>
          <p:sp>
            <p:nvSpPr>
              <p:cNvPr id="2368" name="Google Shape;2368;p159"/>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9" name="Google Shape;2369;p159"/>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0" name="Google Shape;2370;p159"/>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371" name="Google Shape;2371;p159"/>
            <p:cNvGrpSpPr/>
            <p:nvPr/>
          </p:nvGrpSpPr>
          <p:grpSpPr>
            <a:xfrm>
              <a:off x="-136420" y="4527340"/>
              <a:ext cx="639360" cy="399600"/>
              <a:chOff x="5" y="4213440"/>
              <a:chExt cx="639360" cy="399600"/>
            </a:xfrm>
          </p:grpSpPr>
          <p:sp>
            <p:nvSpPr>
              <p:cNvPr id="2372" name="Google Shape;2372;p159"/>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3" name="Google Shape;2373;p159"/>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74"/>
        <p:cNvGrpSpPr/>
        <p:nvPr/>
      </p:nvGrpSpPr>
      <p:grpSpPr>
        <a:xfrm>
          <a:off x="0" y="0"/>
          <a:ext cx="0" cy="0"/>
          <a:chOff x="0" y="0"/>
          <a:chExt cx="0" cy="0"/>
        </a:xfrm>
      </p:grpSpPr>
      <p:sp>
        <p:nvSpPr>
          <p:cNvPr id="2375" name="Google Shape;2375;p16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376" name="Google Shape;2376;p160"/>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77" name="Google Shape;2377;p160"/>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78" name="Google Shape;2378;p160"/>
          <p:cNvSpPr txBox="1">
            <a:spLocks noGrp="1"/>
          </p:cNvSpPr>
          <p:nvPr>
            <p:ph type="subTitle" idx="3"/>
          </p:nvPr>
        </p:nvSpPr>
        <p:spPr>
          <a:xfrm>
            <a:off x="898135"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79" name="Google Shape;2379;p160"/>
          <p:cNvSpPr txBox="1">
            <a:spLocks noGrp="1"/>
          </p:cNvSpPr>
          <p:nvPr>
            <p:ph type="subTitle" idx="4"/>
          </p:nvPr>
        </p:nvSpPr>
        <p:spPr>
          <a:xfrm>
            <a:off x="3462472"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80" name="Google Shape;2380;p160"/>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81" name="Google Shape;2381;p160"/>
          <p:cNvSpPr txBox="1">
            <a:spLocks noGrp="1"/>
          </p:cNvSpPr>
          <p:nvPr>
            <p:ph type="subTitle" idx="6"/>
          </p:nvPr>
        </p:nvSpPr>
        <p:spPr>
          <a:xfrm>
            <a:off x="6026833"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82" name="Google Shape;2382;p160"/>
          <p:cNvSpPr txBox="1">
            <a:spLocks noGrp="1"/>
          </p:cNvSpPr>
          <p:nvPr>
            <p:ph type="subTitle" idx="7"/>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83" name="Google Shape;2383;p160"/>
          <p:cNvSpPr txBox="1">
            <a:spLocks noGrp="1"/>
          </p:cNvSpPr>
          <p:nvPr>
            <p:ph type="subTitle" idx="8"/>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84" name="Google Shape;2384;p160"/>
          <p:cNvSpPr txBox="1">
            <a:spLocks noGrp="1"/>
          </p:cNvSpPr>
          <p:nvPr>
            <p:ph type="subTitle" idx="9"/>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85" name="Google Shape;2385;p160"/>
          <p:cNvSpPr txBox="1">
            <a:spLocks noGrp="1"/>
          </p:cNvSpPr>
          <p:nvPr>
            <p:ph type="subTitle" idx="13"/>
          </p:nvPr>
        </p:nvSpPr>
        <p:spPr>
          <a:xfrm>
            <a:off x="896450"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86" name="Google Shape;2386;p160"/>
          <p:cNvSpPr txBox="1">
            <a:spLocks noGrp="1"/>
          </p:cNvSpPr>
          <p:nvPr>
            <p:ph type="subTitle" idx="14"/>
          </p:nvPr>
        </p:nvSpPr>
        <p:spPr>
          <a:xfrm>
            <a:off x="3460788"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87" name="Google Shape;2387;p160"/>
          <p:cNvSpPr txBox="1">
            <a:spLocks noGrp="1"/>
          </p:cNvSpPr>
          <p:nvPr>
            <p:ph type="subTitle" idx="15"/>
          </p:nvPr>
        </p:nvSpPr>
        <p:spPr>
          <a:xfrm>
            <a:off x="6025151"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388" name="Google Shape;2388;p160"/>
          <p:cNvGrpSpPr/>
          <p:nvPr/>
        </p:nvGrpSpPr>
        <p:grpSpPr>
          <a:xfrm>
            <a:off x="8500200" y="-54470"/>
            <a:ext cx="1678680" cy="1644822"/>
            <a:chOff x="8500200" y="-54470"/>
            <a:chExt cx="1678680" cy="1644822"/>
          </a:xfrm>
        </p:grpSpPr>
        <p:grpSp>
          <p:nvGrpSpPr>
            <p:cNvPr id="2389" name="Google Shape;2389;p160"/>
            <p:cNvGrpSpPr/>
            <p:nvPr/>
          </p:nvGrpSpPr>
          <p:grpSpPr>
            <a:xfrm>
              <a:off x="8500200" y="835792"/>
              <a:ext cx="1678680" cy="754560"/>
              <a:chOff x="-3551175" y="1354680"/>
              <a:chExt cx="1678680" cy="754560"/>
            </a:xfrm>
          </p:grpSpPr>
          <p:sp>
            <p:nvSpPr>
              <p:cNvPr id="2390" name="Google Shape;2390;p16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1" name="Google Shape;2391;p16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392" name="Google Shape;2392;p160"/>
            <p:cNvGrpSpPr/>
            <p:nvPr/>
          </p:nvGrpSpPr>
          <p:grpSpPr>
            <a:xfrm rot="-5400000">
              <a:off x="8342560" y="275110"/>
              <a:ext cx="890280" cy="231120"/>
              <a:chOff x="-1623065" y="547560"/>
              <a:chExt cx="890280" cy="231120"/>
            </a:xfrm>
          </p:grpSpPr>
          <p:sp>
            <p:nvSpPr>
              <p:cNvPr id="2393" name="Google Shape;2393;p160"/>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4" name="Google Shape;2394;p160"/>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95"/>
        <p:cNvGrpSpPr/>
        <p:nvPr/>
      </p:nvGrpSpPr>
      <p:grpSpPr>
        <a:xfrm>
          <a:off x="0" y="0"/>
          <a:ext cx="0" cy="0"/>
          <a:chOff x="0" y="0"/>
          <a:chExt cx="0" cy="0"/>
        </a:xfrm>
      </p:grpSpPr>
      <p:sp>
        <p:nvSpPr>
          <p:cNvPr id="2396" name="Google Shape;2396;p161"/>
          <p:cNvSpPr txBox="1">
            <a:spLocks noGrp="1"/>
          </p:cNvSpPr>
          <p:nvPr>
            <p:ph type="title"/>
          </p:nvPr>
        </p:nvSpPr>
        <p:spPr>
          <a:xfrm>
            <a:off x="1149350" y="1731650"/>
            <a:ext cx="5205300" cy="176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grpSp>
        <p:nvGrpSpPr>
          <p:cNvPr id="2397" name="Google Shape;2397;p161"/>
          <p:cNvGrpSpPr/>
          <p:nvPr/>
        </p:nvGrpSpPr>
        <p:grpSpPr>
          <a:xfrm>
            <a:off x="-204050" y="-54470"/>
            <a:ext cx="9111168" cy="5972231"/>
            <a:chOff x="-204050" y="-54470"/>
            <a:chExt cx="9111168" cy="5972231"/>
          </a:xfrm>
        </p:grpSpPr>
        <p:grpSp>
          <p:nvGrpSpPr>
            <p:cNvPr id="2398" name="Google Shape;2398;p161"/>
            <p:cNvGrpSpPr/>
            <p:nvPr/>
          </p:nvGrpSpPr>
          <p:grpSpPr>
            <a:xfrm>
              <a:off x="-134596" y="3726651"/>
              <a:ext cx="9041714" cy="2191110"/>
              <a:chOff x="-134596" y="3726651"/>
              <a:chExt cx="9041714" cy="2191110"/>
            </a:xfrm>
          </p:grpSpPr>
          <p:grpSp>
            <p:nvGrpSpPr>
              <p:cNvPr id="2399" name="Google Shape;2399;p161"/>
              <p:cNvGrpSpPr/>
              <p:nvPr/>
            </p:nvGrpSpPr>
            <p:grpSpPr>
              <a:xfrm rot="-5400000">
                <a:off x="-460250" y="4052305"/>
                <a:ext cx="2191110" cy="1539802"/>
                <a:chOff x="-181950" y="-342720"/>
                <a:chExt cx="2191110" cy="1539802"/>
              </a:xfrm>
            </p:grpSpPr>
            <p:grpSp>
              <p:nvGrpSpPr>
                <p:cNvPr id="2400" name="Google Shape;2400;p161"/>
                <p:cNvGrpSpPr/>
                <p:nvPr/>
              </p:nvGrpSpPr>
              <p:grpSpPr>
                <a:xfrm flipH="1">
                  <a:off x="-181950" y="162217"/>
                  <a:ext cx="1678680" cy="754560"/>
                  <a:chOff x="-3551175" y="1354680"/>
                  <a:chExt cx="1678680" cy="754560"/>
                </a:xfrm>
              </p:grpSpPr>
              <p:sp>
                <p:nvSpPr>
                  <p:cNvPr id="2401" name="Google Shape;2401;p16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2" name="Google Shape;2402;p16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03" name="Google Shape;2403;p161"/>
                <p:cNvGrpSpPr/>
                <p:nvPr/>
              </p:nvGrpSpPr>
              <p:grpSpPr>
                <a:xfrm flipH="1">
                  <a:off x="-66125" y="763642"/>
                  <a:ext cx="1333800" cy="433440"/>
                  <a:chOff x="-3206295" y="2180880"/>
                  <a:chExt cx="1333800" cy="433440"/>
                </a:xfrm>
              </p:grpSpPr>
              <p:sp>
                <p:nvSpPr>
                  <p:cNvPr id="2404" name="Google Shape;2404;p16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5" name="Google Shape;2405;p16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06" name="Google Shape;2406;p161"/>
                <p:cNvGrpSpPr/>
                <p:nvPr/>
              </p:nvGrpSpPr>
              <p:grpSpPr>
                <a:xfrm rot="-5400000">
                  <a:off x="1448460" y="-13140"/>
                  <a:ext cx="890280" cy="231120"/>
                  <a:chOff x="-1623065" y="547560"/>
                  <a:chExt cx="890280" cy="231120"/>
                </a:xfrm>
              </p:grpSpPr>
              <p:sp>
                <p:nvSpPr>
                  <p:cNvPr id="2407" name="Google Shape;2407;p161"/>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8" name="Google Shape;2408;p161"/>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409" name="Google Shape;2409;p161"/>
              <p:cNvGrpSpPr/>
              <p:nvPr/>
            </p:nvGrpSpPr>
            <p:grpSpPr>
              <a:xfrm rot="-5400000">
                <a:off x="7763880" y="4201170"/>
                <a:ext cx="1333800" cy="952675"/>
                <a:chOff x="-92245" y="2383470"/>
                <a:chExt cx="1333800" cy="952675"/>
              </a:xfrm>
            </p:grpSpPr>
            <p:grpSp>
              <p:nvGrpSpPr>
                <p:cNvPr id="2410" name="Google Shape;2410;p161"/>
                <p:cNvGrpSpPr/>
                <p:nvPr/>
              </p:nvGrpSpPr>
              <p:grpSpPr>
                <a:xfrm flipH="1">
                  <a:off x="-92245" y="2902705"/>
                  <a:ext cx="1333800" cy="433440"/>
                  <a:chOff x="-3206295" y="2180880"/>
                  <a:chExt cx="1333800" cy="433440"/>
                </a:xfrm>
              </p:grpSpPr>
              <p:sp>
                <p:nvSpPr>
                  <p:cNvPr id="2411" name="Google Shape;2411;p16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2" name="Google Shape;2412;p16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13" name="Google Shape;2413;p161"/>
                <p:cNvGrpSpPr/>
                <p:nvPr/>
              </p:nvGrpSpPr>
              <p:grpSpPr>
                <a:xfrm>
                  <a:off x="-92240" y="2383470"/>
                  <a:ext cx="877320" cy="222120"/>
                  <a:chOff x="-1236015" y="1766520"/>
                  <a:chExt cx="877320" cy="222120"/>
                </a:xfrm>
              </p:grpSpPr>
              <p:sp>
                <p:nvSpPr>
                  <p:cNvPr id="2414" name="Google Shape;2414;p161"/>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5" name="Google Shape;2415;p161"/>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grpSp>
          <p:nvGrpSpPr>
            <p:cNvPr id="2416" name="Google Shape;2416;p161"/>
            <p:cNvGrpSpPr/>
            <p:nvPr/>
          </p:nvGrpSpPr>
          <p:grpSpPr>
            <a:xfrm flipH="1">
              <a:off x="-204050" y="-54470"/>
              <a:ext cx="1678680" cy="1644822"/>
              <a:chOff x="7716500" y="-54470"/>
              <a:chExt cx="1678680" cy="1644822"/>
            </a:xfrm>
          </p:grpSpPr>
          <p:grpSp>
            <p:nvGrpSpPr>
              <p:cNvPr id="2417" name="Google Shape;2417;p161"/>
              <p:cNvGrpSpPr/>
              <p:nvPr/>
            </p:nvGrpSpPr>
            <p:grpSpPr>
              <a:xfrm>
                <a:off x="7716500" y="835792"/>
                <a:ext cx="1678680" cy="754560"/>
                <a:chOff x="-3551175" y="1354680"/>
                <a:chExt cx="1678680" cy="754560"/>
              </a:xfrm>
            </p:grpSpPr>
            <p:sp>
              <p:nvSpPr>
                <p:cNvPr id="2418" name="Google Shape;2418;p16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9" name="Google Shape;2419;p16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20" name="Google Shape;2420;p161"/>
              <p:cNvGrpSpPr/>
              <p:nvPr/>
            </p:nvGrpSpPr>
            <p:grpSpPr>
              <a:xfrm rot="-5400000">
                <a:off x="7558860" y="275110"/>
                <a:ext cx="890280" cy="231120"/>
                <a:chOff x="-1623065" y="547560"/>
                <a:chExt cx="890280" cy="231120"/>
              </a:xfrm>
            </p:grpSpPr>
            <p:sp>
              <p:nvSpPr>
                <p:cNvPr id="2421" name="Google Shape;2421;p161"/>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2" name="Google Shape;2422;p161"/>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23"/>
        <p:cNvGrpSpPr/>
        <p:nvPr/>
      </p:nvGrpSpPr>
      <p:grpSpPr>
        <a:xfrm>
          <a:off x="0" y="0"/>
          <a:ext cx="0" cy="0"/>
          <a:chOff x="0" y="0"/>
          <a:chExt cx="0" cy="0"/>
        </a:xfrm>
      </p:grpSpPr>
      <p:sp>
        <p:nvSpPr>
          <p:cNvPr id="2424" name="Google Shape;2424;p162"/>
          <p:cNvSpPr txBox="1">
            <a:spLocks noGrp="1"/>
          </p:cNvSpPr>
          <p:nvPr>
            <p:ph type="title"/>
          </p:nvPr>
        </p:nvSpPr>
        <p:spPr>
          <a:xfrm>
            <a:off x="2462500" y="1973625"/>
            <a:ext cx="5968200" cy="5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425" name="Google Shape;2425;p162"/>
          <p:cNvSpPr txBox="1">
            <a:spLocks noGrp="1"/>
          </p:cNvSpPr>
          <p:nvPr>
            <p:ph type="subTitle" idx="1"/>
          </p:nvPr>
        </p:nvSpPr>
        <p:spPr>
          <a:xfrm>
            <a:off x="2462576" y="539500"/>
            <a:ext cx="5968200" cy="1358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2426" name="Google Shape;2426;p162"/>
          <p:cNvGrpSpPr/>
          <p:nvPr/>
        </p:nvGrpSpPr>
        <p:grpSpPr>
          <a:xfrm>
            <a:off x="-75194" y="912744"/>
            <a:ext cx="9245732" cy="4098317"/>
            <a:chOff x="-75194" y="912744"/>
            <a:chExt cx="9245732" cy="4098317"/>
          </a:xfrm>
        </p:grpSpPr>
        <p:grpSp>
          <p:nvGrpSpPr>
            <p:cNvPr id="2427" name="Google Shape;2427;p162"/>
            <p:cNvGrpSpPr/>
            <p:nvPr/>
          </p:nvGrpSpPr>
          <p:grpSpPr>
            <a:xfrm>
              <a:off x="-75194" y="912744"/>
              <a:ext cx="1333800" cy="1124012"/>
              <a:chOff x="-75194" y="912744"/>
              <a:chExt cx="1333800" cy="1124012"/>
            </a:xfrm>
          </p:grpSpPr>
          <p:grpSp>
            <p:nvGrpSpPr>
              <p:cNvPr id="2428" name="Google Shape;2428;p162"/>
              <p:cNvGrpSpPr/>
              <p:nvPr/>
            </p:nvGrpSpPr>
            <p:grpSpPr>
              <a:xfrm rot="10800000">
                <a:off x="-75194" y="912744"/>
                <a:ext cx="1333800" cy="433440"/>
                <a:chOff x="-3206295" y="2180880"/>
                <a:chExt cx="1333800" cy="433440"/>
              </a:xfrm>
            </p:grpSpPr>
            <p:sp>
              <p:nvSpPr>
                <p:cNvPr id="2429" name="Google Shape;2429;p16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0" name="Google Shape;2430;p16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31" name="Google Shape;2431;p162"/>
              <p:cNvGrpSpPr/>
              <p:nvPr/>
            </p:nvGrpSpPr>
            <p:grpSpPr>
              <a:xfrm flipH="1">
                <a:off x="-75191" y="1548236"/>
                <a:ext cx="842760" cy="488520"/>
                <a:chOff x="-3206295" y="2859120"/>
                <a:chExt cx="842760" cy="488520"/>
              </a:xfrm>
            </p:grpSpPr>
            <p:sp>
              <p:nvSpPr>
                <p:cNvPr id="2432" name="Google Shape;2432;p162"/>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3" name="Google Shape;2433;p162"/>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434" name="Google Shape;2434;p162"/>
            <p:cNvGrpSpPr/>
            <p:nvPr/>
          </p:nvGrpSpPr>
          <p:grpSpPr>
            <a:xfrm flipH="1">
              <a:off x="5990785" y="4408566"/>
              <a:ext cx="3155292" cy="602495"/>
              <a:chOff x="3240000" y="688320"/>
              <a:chExt cx="3420000" cy="653040"/>
            </a:xfrm>
          </p:grpSpPr>
          <p:sp>
            <p:nvSpPr>
              <p:cNvPr id="2435" name="Google Shape;2435;p162"/>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6" name="Google Shape;2436;p162"/>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37" name="Google Shape;2437;p162"/>
            <p:cNvGrpSpPr/>
            <p:nvPr/>
          </p:nvGrpSpPr>
          <p:grpSpPr>
            <a:xfrm>
              <a:off x="8487999" y="3495777"/>
              <a:ext cx="682539" cy="838311"/>
              <a:chOff x="3654360" y="2272320"/>
              <a:chExt cx="739800" cy="908640"/>
            </a:xfrm>
          </p:grpSpPr>
          <p:sp>
            <p:nvSpPr>
              <p:cNvPr id="2438" name="Google Shape;2438;p162"/>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9" name="Google Shape;2439;p162"/>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40"/>
        <p:cNvGrpSpPr/>
        <p:nvPr/>
      </p:nvGrpSpPr>
      <p:grpSpPr>
        <a:xfrm>
          <a:off x="0" y="0"/>
          <a:ext cx="0" cy="0"/>
          <a:chOff x="0" y="0"/>
          <a:chExt cx="0" cy="0"/>
        </a:xfrm>
      </p:grpSpPr>
      <p:sp>
        <p:nvSpPr>
          <p:cNvPr id="2441" name="Google Shape;2441;p163"/>
          <p:cNvSpPr>
            <a:spLocks noGrp="1"/>
          </p:cNvSpPr>
          <p:nvPr>
            <p:ph type="pic" idx="2"/>
          </p:nvPr>
        </p:nvSpPr>
        <p:spPr>
          <a:xfrm>
            <a:off x="-6650" y="-6650"/>
            <a:ext cx="9150600" cy="5143500"/>
          </a:xfrm>
          <a:prstGeom prst="rect">
            <a:avLst/>
          </a:prstGeom>
          <a:noFill/>
          <a:ln>
            <a:noFill/>
          </a:ln>
        </p:spPr>
      </p:sp>
      <p:sp>
        <p:nvSpPr>
          <p:cNvPr id="2442" name="Google Shape;2442;p163"/>
          <p:cNvSpPr txBox="1">
            <a:spLocks noGrp="1"/>
          </p:cNvSpPr>
          <p:nvPr>
            <p:ph type="title"/>
          </p:nvPr>
        </p:nvSpPr>
        <p:spPr>
          <a:xfrm>
            <a:off x="713225" y="539500"/>
            <a:ext cx="4076100" cy="9732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443"/>
        <p:cNvGrpSpPr/>
        <p:nvPr/>
      </p:nvGrpSpPr>
      <p:grpSpPr>
        <a:xfrm>
          <a:off x="0" y="0"/>
          <a:ext cx="0" cy="0"/>
          <a:chOff x="0" y="0"/>
          <a:chExt cx="0" cy="0"/>
        </a:xfrm>
      </p:grpSpPr>
      <p:sp>
        <p:nvSpPr>
          <p:cNvPr id="2444" name="Google Shape;2444;p164"/>
          <p:cNvSpPr txBox="1">
            <a:spLocks noGrp="1"/>
          </p:cNvSpPr>
          <p:nvPr>
            <p:ph type="title"/>
          </p:nvPr>
        </p:nvSpPr>
        <p:spPr>
          <a:xfrm>
            <a:off x="720000" y="1453663"/>
            <a:ext cx="3816300" cy="159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445" name="Google Shape;2445;p164"/>
          <p:cNvSpPr txBox="1">
            <a:spLocks noGrp="1"/>
          </p:cNvSpPr>
          <p:nvPr>
            <p:ph type="subTitle" idx="1"/>
          </p:nvPr>
        </p:nvSpPr>
        <p:spPr>
          <a:xfrm>
            <a:off x="720000" y="3045438"/>
            <a:ext cx="38163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46" name="Google Shape;2446;p164"/>
          <p:cNvSpPr>
            <a:spLocks noGrp="1"/>
          </p:cNvSpPr>
          <p:nvPr>
            <p:ph type="pic" idx="2"/>
          </p:nvPr>
        </p:nvSpPr>
        <p:spPr>
          <a:xfrm>
            <a:off x="5118750" y="539500"/>
            <a:ext cx="2816400" cy="4064400"/>
          </a:xfrm>
          <a:prstGeom prst="rect">
            <a:avLst/>
          </a:prstGeom>
          <a:noFill/>
          <a:ln w="9525" cap="flat" cmpd="sng">
            <a:solidFill>
              <a:schemeClr val="dk1"/>
            </a:solidFill>
            <a:prstDash val="solid"/>
            <a:round/>
            <a:headEnd type="none" w="sm" len="sm"/>
            <a:tailEnd type="none" w="sm" len="sm"/>
          </a:ln>
        </p:spPr>
      </p:sp>
      <p:grpSp>
        <p:nvGrpSpPr>
          <p:cNvPr id="2447" name="Google Shape;2447;p164"/>
          <p:cNvGrpSpPr/>
          <p:nvPr/>
        </p:nvGrpSpPr>
        <p:grpSpPr>
          <a:xfrm>
            <a:off x="-173125" y="-162320"/>
            <a:ext cx="2191110" cy="1539802"/>
            <a:chOff x="-181950" y="-342720"/>
            <a:chExt cx="2191110" cy="1539802"/>
          </a:xfrm>
        </p:grpSpPr>
        <p:grpSp>
          <p:nvGrpSpPr>
            <p:cNvPr id="2448" name="Google Shape;2448;p164"/>
            <p:cNvGrpSpPr/>
            <p:nvPr/>
          </p:nvGrpSpPr>
          <p:grpSpPr>
            <a:xfrm flipH="1">
              <a:off x="-181950" y="162217"/>
              <a:ext cx="1678680" cy="754560"/>
              <a:chOff x="-3551175" y="1354680"/>
              <a:chExt cx="1678680" cy="754560"/>
            </a:xfrm>
          </p:grpSpPr>
          <p:sp>
            <p:nvSpPr>
              <p:cNvPr id="2449" name="Google Shape;2449;p164"/>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0" name="Google Shape;2450;p164"/>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51" name="Google Shape;2451;p164"/>
            <p:cNvGrpSpPr/>
            <p:nvPr/>
          </p:nvGrpSpPr>
          <p:grpSpPr>
            <a:xfrm flipH="1">
              <a:off x="-66125" y="763642"/>
              <a:ext cx="1333800" cy="433440"/>
              <a:chOff x="-3206295" y="2180880"/>
              <a:chExt cx="1333800" cy="433440"/>
            </a:xfrm>
          </p:grpSpPr>
          <p:sp>
            <p:nvSpPr>
              <p:cNvPr id="2452" name="Google Shape;2452;p16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3" name="Google Shape;2453;p16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54" name="Google Shape;2454;p164"/>
            <p:cNvGrpSpPr/>
            <p:nvPr/>
          </p:nvGrpSpPr>
          <p:grpSpPr>
            <a:xfrm rot="-5400000">
              <a:off x="1448460" y="-13140"/>
              <a:ext cx="890280" cy="231120"/>
              <a:chOff x="-1623065" y="547560"/>
              <a:chExt cx="890280" cy="231120"/>
            </a:xfrm>
          </p:grpSpPr>
          <p:sp>
            <p:nvSpPr>
              <p:cNvPr id="2455" name="Google Shape;2455;p164"/>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6" name="Google Shape;2456;p164"/>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57"/>
        <p:cNvGrpSpPr/>
        <p:nvPr/>
      </p:nvGrpSpPr>
      <p:grpSpPr>
        <a:xfrm>
          <a:off x="0" y="0"/>
          <a:ext cx="0" cy="0"/>
          <a:chOff x="0" y="0"/>
          <a:chExt cx="0" cy="0"/>
        </a:xfrm>
      </p:grpSpPr>
      <p:sp>
        <p:nvSpPr>
          <p:cNvPr id="2458" name="Google Shape;2458;p165"/>
          <p:cNvSpPr txBox="1">
            <a:spLocks noGrp="1"/>
          </p:cNvSpPr>
          <p:nvPr>
            <p:ph type="title" hasCustomPrompt="1"/>
          </p:nvPr>
        </p:nvSpPr>
        <p:spPr>
          <a:xfrm>
            <a:off x="1344450" y="1870850"/>
            <a:ext cx="6455100" cy="108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459" name="Google Shape;2459;p165"/>
          <p:cNvSpPr txBox="1">
            <a:spLocks noGrp="1"/>
          </p:cNvSpPr>
          <p:nvPr>
            <p:ph type="subTitle" idx="1"/>
          </p:nvPr>
        </p:nvSpPr>
        <p:spPr>
          <a:xfrm>
            <a:off x="1949700" y="2957750"/>
            <a:ext cx="5244600" cy="497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2460" name="Google Shape;2460;p165"/>
          <p:cNvGrpSpPr/>
          <p:nvPr/>
        </p:nvGrpSpPr>
        <p:grpSpPr>
          <a:xfrm>
            <a:off x="106566" y="-164474"/>
            <a:ext cx="8825820" cy="6346116"/>
            <a:chOff x="106566" y="-164474"/>
            <a:chExt cx="8825820" cy="6346116"/>
          </a:xfrm>
        </p:grpSpPr>
        <p:grpSp>
          <p:nvGrpSpPr>
            <p:cNvPr id="2461" name="Google Shape;2461;p165"/>
            <p:cNvGrpSpPr/>
            <p:nvPr/>
          </p:nvGrpSpPr>
          <p:grpSpPr>
            <a:xfrm>
              <a:off x="106566" y="-164474"/>
              <a:ext cx="1981306" cy="1678680"/>
              <a:chOff x="448266" y="-164474"/>
              <a:chExt cx="1981306" cy="1678680"/>
            </a:xfrm>
          </p:grpSpPr>
          <p:grpSp>
            <p:nvGrpSpPr>
              <p:cNvPr id="2462" name="Google Shape;2462;p165"/>
              <p:cNvGrpSpPr/>
              <p:nvPr/>
            </p:nvGrpSpPr>
            <p:grpSpPr>
              <a:xfrm rot="-5400000">
                <a:off x="-13794" y="297586"/>
                <a:ext cx="1678680" cy="754560"/>
                <a:chOff x="-3551175" y="1354680"/>
                <a:chExt cx="1678680" cy="754560"/>
              </a:xfrm>
            </p:grpSpPr>
            <p:sp>
              <p:nvSpPr>
                <p:cNvPr id="2463" name="Google Shape;2463;p16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4" name="Google Shape;2464;p16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65" name="Google Shape;2465;p165"/>
              <p:cNvGrpSpPr/>
              <p:nvPr/>
            </p:nvGrpSpPr>
            <p:grpSpPr>
              <a:xfrm rot="-5400000">
                <a:off x="599511" y="401531"/>
                <a:ext cx="1333800" cy="433440"/>
                <a:chOff x="-3206295" y="2180880"/>
                <a:chExt cx="1333800" cy="433440"/>
              </a:xfrm>
            </p:grpSpPr>
            <p:sp>
              <p:nvSpPr>
                <p:cNvPr id="2466" name="Google Shape;2466;p16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7" name="Google Shape;2467;p16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68" name="Google Shape;2468;p165"/>
              <p:cNvGrpSpPr/>
              <p:nvPr/>
            </p:nvGrpSpPr>
            <p:grpSpPr>
              <a:xfrm>
                <a:off x="1440646" y="535165"/>
                <a:ext cx="988926" cy="279375"/>
                <a:chOff x="3634672" y="1563640"/>
                <a:chExt cx="988926" cy="279375"/>
              </a:xfrm>
            </p:grpSpPr>
            <p:grpSp>
              <p:nvGrpSpPr>
                <p:cNvPr id="2469" name="Google Shape;2469;p165"/>
                <p:cNvGrpSpPr/>
                <p:nvPr/>
              </p:nvGrpSpPr>
              <p:grpSpPr>
                <a:xfrm>
                  <a:off x="3634672" y="1620895"/>
                  <a:ext cx="877320" cy="222120"/>
                  <a:chOff x="69660" y="1766520"/>
                  <a:chExt cx="877320" cy="222120"/>
                </a:xfrm>
              </p:grpSpPr>
              <p:sp>
                <p:nvSpPr>
                  <p:cNvPr id="2470" name="Google Shape;2470;p165"/>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1" name="Google Shape;2471;p165"/>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472" name="Google Shape;2472;p165"/>
                <p:cNvSpPr/>
                <p:nvPr/>
              </p:nvSpPr>
              <p:spPr>
                <a:xfrm>
                  <a:off x="4511998" y="15636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473" name="Google Shape;2473;p165"/>
            <p:cNvGrpSpPr/>
            <p:nvPr/>
          </p:nvGrpSpPr>
          <p:grpSpPr>
            <a:xfrm>
              <a:off x="7440215" y="1973424"/>
              <a:ext cx="1492171" cy="4208219"/>
              <a:chOff x="7440215" y="1973424"/>
              <a:chExt cx="1492171" cy="4208219"/>
            </a:xfrm>
          </p:grpSpPr>
          <p:grpSp>
            <p:nvGrpSpPr>
              <p:cNvPr id="2474" name="Google Shape;2474;p165"/>
              <p:cNvGrpSpPr/>
              <p:nvPr/>
            </p:nvGrpSpPr>
            <p:grpSpPr>
              <a:xfrm rot="5400000">
                <a:off x="7976000" y="2642844"/>
                <a:ext cx="1625806" cy="286966"/>
                <a:chOff x="4081680" y="1541880"/>
                <a:chExt cx="1762200" cy="311040"/>
              </a:xfrm>
            </p:grpSpPr>
            <p:sp>
              <p:nvSpPr>
                <p:cNvPr id="2475" name="Google Shape;2475;p165"/>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6" name="Google Shape;2476;p165"/>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7" name="Google Shape;2477;p165"/>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78" name="Google Shape;2478;p165"/>
              <p:cNvGrpSpPr/>
              <p:nvPr/>
            </p:nvGrpSpPr>
            <p:grpSpPr>
              <a:xfrm rot="5400000" flipH="1">
                <a:off x="6853131" y="4302749"/>
                <a:ext cx="3155292" cy="602495"/>
                <a:chOff x="3240000" y="688320"/>
                <a:chExt cx="3420000" cy="653040"/>
              </a:xfrm>
            </p:grpSpPr>
            <p:sp>
              <p:nvSpPr>
                <p:cNvPr id="2479" name="Google Shape;2479;p165"/>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0" name="Google Shape;2480;p165"/>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81" name="Google Shape;2481;p165"/>
              <p:cNvGrpSpPr/>
              <p:nvPr/>
            </p:nvGrpSpPr>
            <p:grpSpPr>
              <a:xfrm rot="10800000">
                <a:off x="7440215" y="4187556"/>
                <a:ext cx="689298" cy="416437"/>
                <a:chOff x="3344400" y="4501440"/>
                <a:chExt cx="746640" cy="451080"/>
              </a:xfrm>
            </p:grpSpPr>
            <p:sp>
              <p:nvSpPr>
                <p:cNvPr id="2482" name="Google Shape;2482;p165"/>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3" name="Google Shape;2483;p165"/>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4" name="Google Shape;2484;p165"/>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2"/>
        <p:cNvGrpSpPr/>
        <p:nvPr/>
      </p:nvGrpSpPr>
      <p:grpSpPr>
        <a:xfrm>
          <a:off x="0" y="0"/>
          <a:ext cx="0" cy="0"/>
          <a:chOff x="0" y="0"/>
          <a:chExt cx="0" cy="0"/>
        </a:xfrm>
      </p:grpSpPr>
      <p:sp>
        <p:nvSpPr>
          <p:cNvPr id="153" name="Google Shape;153;p18"/>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600"/>
              <a:buNone/>
              <a:defRPr sz="50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54" name="Google Shape;154;p18"/>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6000"/>
              <a:buNone/>
              <a:defRPr sz="60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55" name="Google Shape;155;p18"/>
          <p:cNvSpPr txBox="1">
            <a:spLocks noGrp="1"/>
          </p:cNvSpPr>
          <p:nvPr>
            <p:ph type="subTitle" idx="1"/>
          </p:nvPr>
        </p:nvSpPr>
        <p:spPr>
          <a:xfrm>
            <a:off x="713225" y="4170800"/>
            <a:ext cx="4375500" cy="433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6" name="Google Shape;156;p18"/>
          <p:cNvGrpSpPr/>
          <p:nvPr/>
        </p:nvGrpSpPr>
        <p:grpSpPr>
          <a:xfrm rot="-5400000">
            <a:off x="8090500" y="434600"/>
            <a:ext cx="1124013" cy="1333800"/>
            <a:chOff x="6046350" y="4027575"/>
            <a:chExt cx="1124013" cy="1333800"/>
          </a:xfrm>
        </p:grpSpPr>
        <p:grpSp>
          <p:nvGrpSpPr>
            <p:cNvPr id="157" name="Google Shape;157;p18"/>
            <p:cNvGrpSpPr/>
            <p:nvPr/>
          </p:nvGrpSpPr>
          <p:grpSpPr>
            <a:xfrm rot="-5400000" flipH="1">
              <a:off x="6286743" y="4477755"/>
              <a:ext cx="1333800" cy="433440"/>
              <a:chOff x="-3206295" y="2180880"/>
              <a:chExt cx="1333800" cy="433440"/>
            </a:xfrm>
          </p:grpSpPr>
          <p:sp>
            <p:nvSpPr>
              <p:cNvPr id="158" name="Google Shape;158;p1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 name="Google Shape;159;p1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60" name="Google Shape;160;p18"/>
            <p:cNvGrpSpPr/>
            <p:nvPr/>
          </p:nvGrpSpPr>
          <p:grpSpPr>
            <a:xfrm rot="5400000">
              <a:off x="5869230" y="4588258"/>
              <a:ext cx="842760" cy="488520"/>
              <a:chOff x="-3206295" y="2859120"/>
              <a:chExt cx="842760" cy="488520"/>
            </a:xfrm>
          </p:grpSpPr>
          <p:sp>
            <p:nvSpPr>
              <p:cNvPr id="161" name="Google Shape;161;p1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 name="Google Shape;162;p1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485"/>
        <p:cNvGrpSpPr/>
        <p:nvPr/>
      </p:nvGrpSpPr>
      <p:grpSpPr>
        <a:xfrm>
          <a:off x="0" y="0"/>
          <a:ext cx="0" cy="0"/>
          <a:chOff x="0" y="0"/>
          <a:chExt cx="0" cy="0"/>
        </a:xfrm>
      </p:grpSpPr>
      <p:sp>
        <p:nvSpPr>
          <p:cNvPr id="2486" name="Google Shape;2486;p166"/>
          <p:cNvSpPr txBox="1">
            <a:spLocks noGrp="1"/>
          </p:cNvSpPr>
          <p:nvPr>
            <p:ph type="title"/>
          </p:nvPr>
        </p:nvSpPr>
        <p:spPr>
          <a:xfrm>
            <a:off x="4258225" y="577600"/>
            <a:ext cx="4172700" cy="82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487" name="Google Shape;2487;p166"/>
          <p:cNvSpPr txBox="1">
            <a:spLocks noGrp="1"/>
          </p:cNvSpPr>
          <p:nvPr>
            <p:ph type="subTitle" idx="1"/>
          </p:nvPr>
        </p:nvSpPr>
        <p:spPr>
          <a:xfrm>
            <a:off x="4258225" y="1324900"/>
            <a:ext cx="4172700" cy="47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88" name="Google Shape;2488;p166"/>
          <p:cNvSpPr txBox="1">
            <a:spLocks noGrp="1"/>
          </p:cNvSpPr>
          <p:nvPr>
            <p:ph type="title" idx="2"/>
          </p:nvPr>
        </p:nvSpPr>
        <p:spPr>
          <a:xfrm>
            <a:off x="4258225" y="1960200"/>
            <a:ext cx="4172700" cy="82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489" name="Google Shape;2489;p166"/>
          <p:cNvSpPr txBox="1">
            <a:spLocks noGrp="1"/>
          </p:cNvSpPr>
          <p:nvPr>
            <p:ph type="subTitle" idx="3"/>
          </p:nvPr>
        </p:nvSpPr>
        <p:spPr>
          <a:xfrm>
            <a:off x="4258225" y="2707499"/>
            <a:ext cx="4172700" cy="47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90" name="Google Shape;2490;p166"/>
          <p:cNvSpPr txBox="1">
            <a:spLocks noGrp="1"/>
          </p:cNvSpPr>
          <p:nvPr>
            <p:ph type="title" idx="4"/>
          </p:nvPr>
        </p:nvSpPr>
        <p:spPr>
          <a:xfrm>
            <a:off x="4258225" y="3342801"/>
            <a:ext cx="4172700" cy="82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491" name="Google Shape;2491;p166"/>
          <p:cNvSpPr txBox="1">
            <a:spLocks noGrp="1"/>
          </p:cNvSpPr>
          <p:nvPr>
            <p:ph type="subTitle" idx="5"/>
          </p:nvPr>
        </p:nvSpPr>
        <p:spPr>
          <a:xfrm>
            <a:off x="4258225" y="4090100"/>
            <a:ext cx="4172700" cy="47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2492" name="Google Shape;2492;p166"/>
          <p:cNvGrpSpPr/>
          <p:nvPr/>
        </p:nvGrpSpPr>
        <p:grpSpPr>
          <a:xfrm rot="10800000">
            <a:off x="-527675" y="4051155"/>
            <a:ext cx="1678680" cy="754560"/>
            <a:chOff x="-3551175" y="1354680"/>
            <a:chExt cx="1678680" cy="754560"/>
          </a:xfrm>
        </p:grpSpPr>
        <p:sp>
          <p:nvSpPr>
            <p:cNvPr id="2493" name="Google Shape;2493;p166"/>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4" name="Google Shape;2494;p166"/>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95"/>
        <p:cNvGrpSpPr/>
        <p:nvPr/>
      </p:nvGrpSpPr>
      <p:grpSpPr>
        <a:xfrm>
          <a:off x="0" y="0"/>
          <a:ext cx="0" cy="0"/>
          <a:chOff x="0" y="0"/>
          <a:chExt cx="0" cy="0"/>
        </a:xfrm>
      </p:grpSpPr>
      <p:sp>
        <p:nvSpPr>
          <p:cNvPr id="2496" name="Google Shape;2496;p16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2497" name="Google Shape;2497;p167"/>
          <p:cNvGrpSpPr/>
          <p:nvPr/>
        </p:nvGrpSpPr>
        <p:grpSpPr>
          <a:xfrm rot="5400000">
            <a:off x="8379724" y="3836432"/>
            <a:ext cx="689298" cy="416437"/>
            <a:chOff x="3344400" y="4501440"/>
            <a:chExt cx="746640" cy="451080"/>
          </a:xfrm>
        </p:grpSpPr>
        <p:sp>
          <p:nvSpPr>
            <p:cNvPr id="2498" name="Google Shape;2498;p167"/>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9" name="Google Shape;2499;p167"/>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0" name="Google Shape;2500;p167"/>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01" name="Google Shape;2501;p167"/>
          <p:cNvGrpSpPr/>
          <p:nvPr/>
        </p:nvGrpSpPr>
        <p:grpSpPr>
          <a:xfrm rot="10800000" flipH="1">
            <a:off x="7885034" y="4226718"/>
            <a:ext cx="1678680" cy="754560"/>
            <a:chOff x="-3551175" y="1354680"/>
            <a:chExt cx="1678680" cy="754560"/>
          </a:xfrm>
        </p:grpSpPr>
        <p:sp>
          <p:nvSpPr>
            <p:cNvPr id="2502" name="Google Shape;2502;p16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3" name="Google Shape;2503;p16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504"/>
        <p:cNvGrpSpPr/>
        <p:nvPr/>
      </p:nvGrpSpPr>
      <p:grpSpPr>
        <a:xfrm>
          <a:off x="0" y="0"/>
          <a:ext cx="0" cy="0"/>
          <a:chOff x="0" y="0"/>
          <a:chExt cx="0" cy="0"/>
        </a:xfrm>
      </p:grpSpPr>
      <p:sp>
        <p:nvSpPr>
          <p:cNvPr id="2505" name="Google Shape;2505;p168"/>
          <p:cNvSpPr txBox="1">
            <a:spLocks noGrp="1"/>
          </p:cNvSpPr>
          <p:nvPr>
            <p:ph type="title"/>
          </p:nvPr>
        </p:nvSpPr>
        <p:spPr>
          <a:xfrm>
            <a:off x="1999549" y="3352100"/>
            <a:ext cx="51447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506" name="Google Shape;2506;p168"/>
          <p:cNvSpPr txBox="1">
            <a:spLocks noGrp="1"/>
          </p:cNvSpPr>
          <p:nvPr>
            <p:ph type="subTitle" idx="1"/>
          </p:nvPr>
        </p:nvSpPr>
        <p:spPr>
          <a:xfrm>
            <a:off x="1999550" y="3924800"/>
            <a:ext cx="5144700" cy="67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507" name="Google Shape;2507;p168"/>
          <p:cNvGrpSpPr/>
          <p:nvPr/>
        </p:nvGrpSpPr>
        <p:grpSpPr>
          <a:xfrm>
            <a:off x="-56671" y="-146599"/>
            <a:ext cx="1539802" cy="2191110"/>
            <a:chOff x="-56671" y="-146599"/>
            <a:chExt cx="1539802" cy="2191110"/>
          </a:xfrm>
        </p:grpSpPr>
        <p:grpSp>
          <p:nvGrpSpPr>
            <p:cNvPr id="2508" name="Google Shape;2508;p168"/>
            <p:cNvGrpSpPr/>
            <p:nvPr/>
          </p:nvGrpSpPr>
          <p:grpSpPr>
            <a:xfrm rot="-5400000">
              <a:off x="-13794" y="315461"/>
              <a:ext cx="1678680" cy="754560"/>
              <a:chOff x="-3551175" y="1354680"/>
              <a:chExt cx="1678680" cy="754560"/>
            </a:xfrm>
          </p:grpSpPr>
          <p:sp>
            <p:nvSpPr>
              <p:cNvPr id="2509" name="Google Shape;2509;p168"/>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0" name="Google Shape;2510;p168"/>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11" name="Google Shape;2511;p168"/>
            <p:cNvGrpSpPr/>
            <p:nvPr/>
          </p:nvGrpSpPr>
          <p:grpSpPr>
            <a:xfrm rot="-5400000">
              <a:off x="599511" y="419406"/>
              <a:ext cx="1333800" cy="433440"/>
              <a:chOff x="-3206295" y="2180880"/>
              <a:chExt cx="1333800" cy="433440"/>
            </a:xfrm>
          </p:grpSpPr>
          <p:sp>
            <p:nvSpPr>
              <p:cNvPr id="2512" name="Google Shape;2512;p16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3" name="Google Shape;2513;p16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14" name="Google Shape;2514;p168"/>
            <p:cNvGrpSpPr/>
            <p:nvPr/>
          </p:nvGrpSpPr>
          <p:grpSpPr>
            <a:xfrm flipH="1">
              <a:off x="-56671" y="1813391"/>
              <a:ext cx="890280" cy="231120"/>
              <a:chOff x="-1623065" y="547560"/>
              <a:chExt cx="890280" cy="231120"/>
            </a:xfrm>
          </p:grpSpPr>
          <p:sp>
            <p:nvSpPr>
              <p:cNvPr id="2515" name="Google Shape;2515;p168"/>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6" name="Google Shape;2516;p168"/>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517"/>
        <p:cNvGrpSpPr/>
        <p:nvPr/>
      </p:nvGrpSpPr>
      <p:grpSpPr>
        <a:xfrm>
          <a:off x="0" y="0"/>
          <a:ext cx="0" cy="0"/>
          <a:chOff x="0" y="0"/>
          <a:chExt cx="0" cy="0"/>
        </a:xfrm>
      </p:grpSpPr>
      <p:sp>
        <p:nvSpPr>
          <p:cNvPr id="2518" name="Google Shape;2518;p169"/>
          <p:cNvSpPr txBox="1">
            <a:spLocks noGrp="1"/>
          </p:cNvSpPr>
          <p:nvPr>
            <p:ph type="title"/>
          </p:nvPr>
        </p:nvSpPr>
        <p:spPr>
          <a:xfrm>
            <a:off x="5144875" y="1821450"/>
            <a:ext cx="3039300" cy="57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519" name="Google Shape;2519;p169"/>
          <p:cNvSpPr txBox="1">
            <a:spLocks noGrp="1"/>
          </p:cNvSpPr>
          <p:nvPr>
            <p:ph type="subTitle" idx="1"/>
          </p:nvPr>
        </p:nvSpPr>
        <p:spPr>
          <a:xfrm>
            <a:off x="5145016" y="2394150"/>
            <a:ext cx="3039300" cy="1016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520" name="Google Shape;2520;p169"/>
          <p:cNvGrpSpPr/>
          <p:nvPr/>
        </p:nvGrpSpPr>
        <p:grpSpPr>
          <a:xfrm flipH="1">
            <a:off x="7070825" y="5"/>
            <a:ext cx="2191110" cy="1539802"/>
            <a:chOff x="-181950" y="-342720"/>
            <a:chExt cx="2191110" cy="1539802"/>
          </a:xfrm>
        </p:grpSpPr>
        <p:grpSp>
          <p:nvGrpSpPr>
            <p:cNvPr id="2521" name="Google Shape;2521;p169"/>
            <p:cNvGrpSpPr/>
            <p:nvPr/>
          </p:nvGrpSpPr>
          <p:grpSpPr>
            <a:xfrm flipH="1">
              <a:off x="-181950" y="162217"/>
              <a:ext cx="1678680" cy="754560"/>
              <a:chOff x="-3551175" y="1354680"/>
              <a:chExt cx="1678680" cy="754560"/>
            </a:xfrm>
          </p:grpSpPr>
          <p:sp>
            <p:nvSpPr>
              <p:cNvPr id="2522" name="Google Shape;2522;p16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3" name="Google Shape;2523;p16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24" name="Google Shape;2524;p169"/>
            <p:cNvGrpSpPr/>
            <p:nvPr/>
          </p:nvGrpSpPr>
          <p:grpSpPr>
            <a:xfrm flipH="1">
              <a:off x="-66125" y="763642"/>
              <a:ext cx="1333800" cy="433440"/>
              <a:chOff x="-3206295" y="2180880"/>
              <a:chExt cx="1333800" cy="433440"/>
            </a:xfrm>
          </p:grpSpPr>
          <p:sp>
            <p:nvSpPr>
              <p:cNvPr id="2525" name="Google Shape;2525;p169"/>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6" name="Google Shape;2526;p169"/>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27" name="Google Shape;2527;p169"/>
            <p:cNvGrpSpPr/>
            <p:nvPr/>
          </p:nvGrpSpPr>
          <p:grpSpPr>
            <a:xfrm rot="-5400000">
              <a:off x="1448460" y="-13140"/>
              <a:ext cx="890280" cy="231120"/>
              <a:chOff x="-1623065" y="547560"/>
              <a:chExt cx="890280" cy="231120"/>
            </a:xfrm>
          </p:grpSpPr>
          <p:sp>
            <p:nvSpPr>
              <p:cNvPr id="2528" name="Google Shape;2528;p169"/>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9" name="Google Shape;2529;p169"/>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2530"/>
        <p:cNvGrpSpPr/>
        <p:nvPr/>
      </p:nvGrpSpPr>
      <p:grpSpPr>
        <a:xfrm>
          <a:off x="0" y="0"/>
          <a:ext cx="0" cy="0"/>
          <a:chOff x="0" y="0"/>
          <a:chExt cx="0" cy="0"/>
        </a:xfrm>
      </p:grpSpPr>
      <p:sp>
        <p:nvSpPr>
          <p:cNvPr id="2531" name="Google Shape;2531;p170"/>
          <p:cNvSpPr txBox="1">
            <a:spLocks noGrp="1"/>
          </p:cNvSpPr>
          <p:nvPr>
            <p:ph type="title"/>
          </p:nvPr>
        </p:nvSpPr>
        <p:spPr>
          <a:xfrm>
            <a:off x="720000" y="1821450"/>
            <a:ext cx="30393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532" name="Google Shape;2532;p170"/>
          <p:cNvSpPr txBox="1">
            <a:spLocks noGrp="1"/>
          </p:cNvSpPr>
          <p:nvPr>
            <p:ph type="subTitle" idx="1"/>
          </p:nvPr>
        </p:nvSpPr>
        <p:spPr>
          <a:xfrm>
            <a:off x="720000" y="2394150"/>
            <a:ext cx="3039300" cy="101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533" name="Google Shape;2533;p170"/>
          <p:cNvGrpSpPr/>
          <p:nvPr/>
        </p:nvGrpSpPr>
        <p:grpSpPr>
          <a:xfrm>
            <a:off x="5" y="4213440"/>
            <a:ext cx="1699270" cy="986550"/>
            <a:chOff x="5" y="4213440"/>
            <a:chExt cx="1699270" cy="986550"/>
          </a:xfrm>
        </p:grpSpPr>
        <p:grpSp>
          <p:nvGrpSpPr>
            <p:cNvPr id="2534" name="Google Shape;2534;p170"/>
            <p:cNvGrpSpPr/>
            <p:nvPr/>
          </p:nvGrpSpPr>
          <p:grpSpPr>
            <a:xfrm>
              <a:off x="713235" y="4324850"/>
              <a:ext cx="986040" cy="273600"/>
              <a:chOff x="-1484415" y="2371513"/>
              <a:chExt cx="986040" cy="273600"/>
            </a:xfrm>
          </p:grpSpPr>
          <p:sp>
            <p:nvSpPr>
              <p:cNvPr id="2535" name="Google Shape;2535;p170"/>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6" name="Google Shape;2536;p170"/>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7" name="Google Shape;2537;p170"/>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38" name="Google Shape;2538;p170"/>
            <p:cNvGrpSpPr/>
            <p:nvPr/>
          </p:nvGrpSpPr>
          <p:grpSpPr>
            <a:xfrm flipH="1">
              <a:off x="788140" y="4711470"/>
              <a:ext cx="842760" cy="488520"/>
              <a:chOff x="-3206295" y="2859120"/>
              <a:chExt cx="842760" cy="488520"/>
            </a:xfrm>
          </p:grpSpPr>
          <p:sp>
            <p:nvSpPr>
              <p:cNvPr id="2539" name="Google Shape;2539;p17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0" name="Google Shape;2540;p17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41" name="Google Shape;2541;p170"/>
            <p:cNvGrpSpPr/>
            <p:nvPr/>
          </p:nvGrpSpPr>
          <p:grpSpPr>
            <a:xfrm>
              <a:off x="5" y="4213440"/>
              <a:ext cx="639360" cy="399600"/>
              <a:chOff x="5" y="4213440"/>
              <a:chExt cx="639360" cy="399600"/>
            </a:xfrm>
          </p:grpSpPr>
          <p:sp>
            <p:nvSpPr>
              <p:cNvPr id="2542" name="Google Shape;2542;p170"/>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3" name="Google Shape;2543;p170"/>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2544"/>
        <p:cNvGrpSpPr/>
        <p:nvPr/>
      </p:nvGrpSpPr>
      <p:grpSpPr>
        <a:xfrm>
          <a:off x="0" y="0"/>
          <a:ext cx="0" cy="0"/>
          <a:chOff x="0" y="0"/>
          <a:chExt cx="0" cy="0"/>
        </a:xfrm>
      </p:grpSpPr>
      <p:sp>
        <p:nvSpPr>
          <p:cNvPr id="2545" name="Google Shape;2545;p17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546" name="Google Shape;2546;p171"/>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47" name="Google Shape;2547;p171"/>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48" name="Google Shape;2548;p171"/>
          <p:cNvSpPr txBox="1">
            <a:spLocks noGrp="1"/>
          </p:cNvSpPr>
          <p:nvPr>
            <p:ph type="subTitle" idx="3"/>
          </p:nvPr>
        </p:nvSpPr>
        <p:spPr>
          <a:xfrm>
            <a:off x="2180310"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49" name="Google Shape;2549;p171"/>
          <p:cNvSpPr txBox="1">
            <a:spLocks noGrp="1"/>
          </p:cNvSpPr>
          <p:nvPr>
            <p:ph type="subTitle" idx="4"/>
          </p:nvPr>
        </p:nvSpPr>
        <p:spPr>
          <a:xfrm>
            <a:off x="4744647"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50" name="Google Shape;2550;p171"/>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51" name="Google Shape;2551;p171"/>
          <p:cNvSpPr txBox="1">
            <a:spLocks noGrp="1"/>
          </p:cNvSpPr>
          <p:nvPr>
            <p:ph type="subTitle" idx="6"/>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52" name="Google Shape;2552;p171"/>
          <p:cNvSpPr txBox="1">
            <a:spLocks noGrp="1"/>
          </p:cNvSpPr>
          <p:nvPr>
            <p:ph type="subTitle" idx="7"/>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53" name="Google Shape;2553;p171"/>
          <p:cNvSpPr txBox="1">
            <a:spLocks noGrp="1"/>
          </p:cNvSpPr>
          <p:nvPr>
            <p:ph type="subTitle" idx="8"/>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54" name="Google Shape;2554;p171"/>
          <p:cNvSpPr txBox="1">
            <a:spLocks noGrp="1"/>
          </p:cNvSpPr>
          <p:nvPr>
            <p:ph type="subTitle" idx="9"/>
          </p:nvPr>
        </p:nvSpPr>
        <p:spPr>
          <a:xfrm>
            <a:off x="2178625"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55" name="Google Shape;2555;p171"/>
          <p:cNvSpPr txBox="1">
            <a:spLocks noGrp="1"/>
          </p:cNvSpPr>
          <p:nvPr>
            <p:ph type="subTitle" idx="13"/>
          </p:nvPr>
        </p:nvSpPr>
        <p:spPr>
          <a:xfrm>
            <a:off x="4742963"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556" name="Google Shape;2556;p171"/>
          <p:cNvGrpSpPr/>
          <p:nvPr/>
        </p:nvGrpSpPr>
        <p:grpSpPr>
          <a:xfrm>
            <a:off x="-243815" y="3764995"/>
            <a:ext cx="1291615" cy="1672580"/>
            <a:chOff x="-243815" y="3764995"/>
            <a:chExt cx="1291615" cy="1672580"/>
          </a:xfrm>
        </p:grpSpPr>
        <p:grpSp>
          <p:nvGrpSpPr>
            <p:cNvPr id="2557" name="Google Shape;2557;p171"/>
            <p:cNvGrpSpPr/>
            <p:nvPr/>
          </p:nvGrpSpPr>
          <p:grpSpPr>
            <a:xfrm flipH="1">
              <a:off x="-76213" y="4103775"/>
              <a:ext cx="1124013" cy="1333800"/>
              <a:chOff x="6046350" y="4027575"/>
              <a:chExt cx="1124013" cy="1333800"/>
            </a:xfrm>
          </p:grpSpPr>
          <p:grpSp>
            <p:nvGrpSpPr>
              <p:cNvPr id="2558" name="Google Shape;2558;p171"/>
              <p:cNvGrpSpPr/>
              <p:nvPr/>
            </p:nvGrpSpPr>
            <p:grpSpPr>
              <a:xfrm rot="-5400000" flipH="1">
                <a:off x="6286743" y="4477755"/>
                <a:ext cx="1333800" cy="433440"/>
                <a:chOff x="-3206295" y="2180880"/>
                <a:chExt cx="1333800" cy="433440"/>
              </a:xfrm>
            </p:grpSpPr>
            <p:sp>
              <p:nvSpPr>
                <p:cNvPr id="2559" name="Google Shape;2559;p17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0" name="Google Shape;2560;p17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61" name="Google Shape;2561;p171"/>
              <p:cNvGrpSpPr/>
              <p:nvPr/>
            </p:nvGrpSpPr>
            <p:grpSpPr>
              <a:xfrm rot="5400000">
                <a:off x="5869230" y="4588258"/>
                <a:ext cx="842760" cy="488520"/>
                <a:chOff x="-3206295" y="2859120"/>
                <a:chExt cx="842760" cy="488520"/>
              </a:xfrm>
            </p:grpSpPr>
            <p:sp>
              <p:nvSpPr>
                <p:cNvPr id="2562" name="Google Shape;2562;p171"/>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3" name="Google Shape;2563;p171"/>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564" name="Google Shape;2564;p171"/>
            <p:cNvGrpSpPr/>
            <p:nvPr/>
          </p:nvGrpSpPr>
          <p:grpSpPr>
            <a:xfrm>
              <a:off x="-243815" y="3764995"/>
              <a:ext cx="877320" cy="222120"/>
              <a:chOff x="-1236015" y="1766520"/>
              <a:chExt cx="877320" cy="222120"/>
            </a:xfrm>
          </p:grpSpPr>
          <p:sp>
            <p:nvSpPr>
              <p:cNvPr id="2565" name="Google Shape;2565;p171"/>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6" name="Google Shape;2566;p171"/>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567"/>
        <p:cNvGrpSpPr/>
        <p:nvPr/>
      </p:nvGrpSpPr>
      <p:grpSpPr>
        <a:xfrm>
          <a:off x="0" y="0"/>
          <a:ext cx="0" cy="0"/>
          <a:chOff x="0" y="0"/>
          <a:chExt cx="0" cy="0"/>
        </a:xfrm>
      </p:grpSpPr>
      <p:sp>
        <p:nvSpPr>
          <p:cNvPr id="2568" name="Google Shape;2568;p17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2569" name="Google Shape;2569;p172"/>
          <p:cNvGrpSpPr/>
          <p:nvPr/>
        </p:nvGrpSpPr>
        <p:grpSpPr>
          <a:xfrm rot="5400000">
            <a:off x="7655400" y="334065"/>
            <a:ext cx="1692790" cy="894745"/>
            <a:chOff x="2707225" y="4374490"/>
            <a:chExt cx="1692790" cy="894745"/>
          </a:xfrm>
        </p:grpSpPr>
        <p:grpSp>
          <p:nvGrpSpPr>
            <p:cNvPr id="2570" name="Google Shape;2570;p172"/>
            <p:cNvGrpSpPr/>
            <p:nvPr/>
          </p:nvGrpSpPr>
          <p:grpSpPr>
            <a:xfrm>
              <a:off x="3433055" y="4374490"/>
              <a:ext cx="966960" cy="459000"/>
              <a:chOff x="6589930" y="867565"/>
              <a:chExt cx="966960" cy="459000"/>
            </a:xfrm>
          </p:grpSpPr>
          <p:sp>
            <p:nvSpPr>
              <p:cNvPr id="2571" name="Google Shape;2571;p172"/>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2" name="Google Shape;2572;p172"/>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3" name="Google Shape;2573;p172"/>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74" name="Google Shape;2574;p172"/>
            <p:cNvGrpSpPr/>
            <p:nvPr/>
          </p:nvGrpSpPr>
          <p:grpSpPr>
            <a:xfrm rot="5400000">
              <a:off x="2530105" y="4603595"/>
              <a:ext cx="842760" cy="488520"/>
              <a:chOff x="-3206295" y="2859120"/>
              <a:chExt cx="842760" cy="488520"/>
            </a:xfrm>
          </p:grpSpPr>
          <p:sp>
            <p:nvSpPr>
              <p:cNvPr id="2575" name="Google Shape;2575;p172"/>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6" name="Google Shape;2576;p172"/>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only 2">
  <p:cSld name="BLANK_1_1_1_1_1_1_1_1">
    <p:spTree>
      <p:nvGrpSpPr>
        <p:cNvPr id="1" name="Shape 2577"/>
        <p:cNvGrpSpPr/>
        <p:nvPr/>
      </p:nvGrpSpPr>
      <p:grpSpPr>
        <a:xfrm>
          <a:off x="0" y="0"/>
          <a:ext cx="0" cy="0"/>
          <a:chOff x="0" y="0"/>
          <a:chExt cx="0" cy="0"/>
        </a:xfrm>
      </p:grpSpPr>
      <p:sp>
        <p:nvSpPr>
          <p:cNvPr id="2578" name="Google Shape;2578;p17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2579" name="Google Shape;2579;p173"/>
          <p:cNvGrpSpPr/>
          <p:nvPr/>
        </p:nvGrpSpPr>
        <p:grpSpPr>
          <a:xfrm>
            <a:off x="-136420" y="-87137"/>
            <a:ext cx="1699270" cy="5014077"/>
            <a:chOff x="-136420" y="-87137"/>
            <a:chExt cx="1699270" cy="5014077"/>
          </a:xfrm>
        </p:grpSpPr>
        <p:grpSp>
          <p:nvGrpSpPr>
            <p:cNvPr id="2580" name="Google Shape;2580;p173"/>
            <p:cNvGrpSpPr/>
            <p:nvPr/>
          </p:nvGrpSpPr>
          <p:grpSpPr>
            <a:xfrm rot="5400000" flipH="1">
              <a:off x="-101685" y="89983"/>
              <a:ext cx="842760" cy="488520"/>
              <a:chOff x="-3206295" y="2859120"/>
              <a:chExt cx="842760" cy="488520"/>
            </a:xfrm>
          </p:grpSpPr>
          <p:sp>
            <p:nvSpPr>
              <p:cNvPr id="2581" name="Google Shape;2581;p17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2" name="Google Shape;2582;p17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83" name="Google Shape;2583;p173"/>
            <p:cNvGrpSpPr/>
            <p:nvPr/>
          </p:nvGrpSpPr>
          <p:grpSpPr>
            <a:xfrm>
              <a:off x="-136420" y="4527340"/>
              <a:ext cx="1699270" cy="399600"/>
              <a:chOff x="-136420" y="4527340"/>
              <a:chExt cx="1699270" cy="399600"/>
            </a:xfrm>
          </p:grpSpPr>
          <p:grpSp>
            <p:nvGrpSpPr>
              <p:cNvPr id="2584" name="Google Shape;2584;p173"/>
              <p:cNvGrpSpPr/>
              <p:nvPr/>
            </p:nvGrpSpPr>
            <p:grpSpPr>
              <a:xfrm>
                <a:off x="576810" y="4638750"/>
                <a:ext cx="986040" cy="273600"/>
                <a:chOff x="-1484415" y="2371513"/>
                <a:chExt cx="986040" cy="273600"/>
              </a:xfrm>
            </p:grpSpPr>
            <p:sp>
              <p:nvSpPr>
                <p:cNvPr id="2585" name="Google Shape;2585;p173"/>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6" name="Google Shape;2586;p173"/>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7" name="Google Shape;2587;p173"/>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588" name="Google Shape;2588;p173"/>
              <p:cNvGrpSpPr/>
              <p:nvPr/>
            </p:nvGrpSpPr>
            <p:grpSpPr>
              <a:xfrm>
                <a:off x="-136420" y="4527340"/>
                <a:ext cx="639360" cy="399600"/>
                <a:chOff x="5" y="4213440"/>
                <a:chExt cx="639360" cy="399600"/>
              </a:xfrm>
            </p:grpSpPr>
            <p:sp>
              <p:nvSpPr>
                <p:cNvPr id="2589" name="Google Shape;2589;p173"/>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0" name="Google Shape;2590;p173"/>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2591"/>
        <p:cNvGrpSpPr/>
        <p:nvPr/>
      </p:nvGrpSpPr>
      <p:grpSpPr>
        <a:xfrm>
          <a:off x="0" y="0"/>
          <a:ext cx="0" cy="0"/>
          <a:chOff x="0" y="0"/>
          <a:chExt cx="0" cy="0"/>
        </a:xfrm>
      </p:grpSpPr>
      <p:sp>
        <p:nvSpPr>
          <p:cNvPr id="2592" name="Google Shape;2592;p17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593" name="Google Shape;2593;p174"/>
          <p:cNvSpPr txBox="1">
            <a:spLocks noGrp="1"/>
          </p:cNvSpPr>
          <p:nvPr>
            <p:ph type="subTitle" idx="1"/>
          </p:nvPr>
        </p:nvSpPr>
        <p:spPr>
          <a:xfrm>
            <a:off x="4771947" y="2693825"/>
            <a:ext cx="3172200" cy="156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2594" name="Google Shape;2594;p174"/>
          <p:cNvSpPr txBox="1">
            <a:spLocks noGrp="1"/>
          </p:cNvSpPr>
          <p:nvPr>
            <p:ph type="subTitle" idx="2"/>
          </p:nvPr>
        </p:nvSpPr>
        <p:spPr>
          <a:xfrm>
            <a:off x="1199850" y="2693825"/>
            <a:ext cx="3172200" cy="156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2595" name="Google Shape;2595;p174"/>
          <p:cNvSpPr txBox="1">
            <a:spLocks noGrp="1"/>
          </p:cNvSpPr>
          <p:nvPr>
            <p:ph type="subTitle" idx="3"/>
          </p:nvPr>
        </p:nvSpPr>
        <p:spPr>
          <a:xfrm>
            <a:off x="1199850" y="2276225"/>
            <a:ext cx="31722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96" name="Google Shape;2596;p174"/>
          <p:cNvSpPr txBox="1">
            <a:spLocks noGrp="1"/>
          </p:cNvSpPr>
          <p:nvPr>
            <p:ph type="subTitle" idx="4"/>
          </p:nvPr>
        </p:nvSpPr>
        <p:spPr>
          <a:xfrm>
            <a:off x="4771956" y="2276225"/>
            <a:ext cx="31722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597" name="Google Shape;2597;p174"/>
          <p:cNvGrpSpPr/>
          <p:nvPr/>
        </p:nvGrpSpPr>
        <p:grpSpPr>
          <a:xfrm>
            <a:off x="5" y="7"/>
            <a:ext cx="9069475" cy="4944200"/>
            <a:chOff x="5" y="7"/>
            <a:chExt cx="9069475" cy="4944200"/>
          </a:xfrm>
        </p:grpSpPr>
        <p:grpSp>
          <p:nvGrpSpPr>
            <p:cNvPr id="2598" name="Google Shape;2598;p174"/>
            <p:cNvGrpSpPr/>
            <p:nvPr/>
          </p:nvGrpSpPr>
          <p:grpSpPr>
            <a:xfrm rot="-5400000">
              <a:off x="8185860" y="450187"/>
              <a:ext cx="1333800" cy="433440"/>
              <a:chOff x="-3206295" y="2180880"/>
              <a:chExt cx="1333800" cy="433440"/>
            </a:xfrm>
          </p:grpSpPr>
          <p:sp>
            <p:nvSpPr>
              <p:cNvPr id="2599" name="Google Shape;2599;p17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0" name="Google Shape;2600;p17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01" name="Google Shape;2601;p174"/>
            <p:cNvGrpSpPr/>
            <p:nvPr/>
          </p:nvGrpSpPr>
          <p:grpSpPr>
            <a:xfrm rot="10800000" flipH="1">
              <a:off x="5" y="4722087"/>
              <a:ext cx="877320" cy="222120"/>
              <a:chOff x="-1236015" y="1766520"/>
              <a:chExt cx="877320" cy="222120"/>
            </a:xfrm>
          </p:grpSpPr>
          <p:sp>
            <p:nvSpPr>
              <p:cNvPr id="2602" name="Google Shape;2602;p174"/>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3" name="Google Shape;2603;p174"/>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and text 6">
  <p:cSld name="CUSTOM_4_2_1_1_1">
    <p:spTree>
      <p:nvGrpSpPr>
        <p:cNvPr id="1" name="Shape 2604"/>
        <p:cNvGrpSpPr/>
        <p:nvPr/>
      </p:nvGrpSpPr>
      <p:grpSpPr>
        <a:xfrm>
          <a:off x="0" y="0"/>
          <a:ext cx="0" cy="0"/>
          <a:chOff x="0" y="0"/>
          <a:chExt cx="0" cy="0"/>
        </a:xfrm>
      </p:grpSpPr>
      <p:sp>
        <p:nvSpPr>
          <p:cNvPr id="2605" name="Google Shape;2605;p175"/>
          <p:cNvSpPr txBox="1">
            <a:spLocks noGrp="1"/>
          </p:cNvSpPr>
          <p:nvPr>
            <p:ph type="title"/>
          </p:nvPr>
        </p:nvSpPr>
        <p:spPr>
          <a:xfrm>
            <a:off x="2241750" y="1688950"/>
            <a:ext cx="4660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06" name="Google Shape;2606;p175"/>
          <p:cNvSpPr txBox="1">
            <a:spLocks noGrp="1"/>
          </p:cNvSpPr>
          <p:nvPr>
            <p:ph type="body" idx="1"/>
          </p:nvPr>
        </p:nvSpPr>
        <p:spPr>
          <a:xfrm>
            <a:off x="2241750" y="2405750"/>
            <a:ext cx="4660500" cy="10488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Font typeface="Anek Bangla Light"/>
              <a:buChar char="●"/>
              <a:defRPr/>
            </a:lvl1pPr>
            <a:lvl2pPr marL="914400" lvl="1" indent="-304800" algn="l">
              <a:lnSpc>
                <a:spcPct val="100000"/>
              </a:lnSpc>
              <a:spcBef>
                <a:spcPts val="1000"/>
              </a:spcBef>
              <a:spcAft>
                <a:spcPts val="0"/>
              </a:spcAft>
              <a:buSzPts val="1200"/>
              <a:buFont typeface="Mulish Light"/>
              <a:buChar char="○"/>
              <a:defRPr/>
            </a:lvl2pPr>
            <a:lvl3pPr marL="1371600" lvl="2" indent="-304800" algn="l">
              <a:lnSpc>
                <a:spcPct val="115000"/>
              </a:lnSpc>
              <a:spcBef>
                <a:spcPts val="0"/>
              </a:spcBef>
              <a:spcAft>
                <a:spcPts val="0"/>
              </a:spcAft>
              <a:buSzPts val="1200"/>
              <a:buFont typeface="Mulish Light"/>
              <a:buChar char="■"/>
              <a:defRPr/>
            </a:lvl3pPr>
            <a:lvl4pPr marL="1828800" lvl="3" indent="-304800" algn="l">
              <a:lnSpc>
                <a:spcPct val="115000"/>
              </a:lnSpc>
              <a:spcBef>
                <a:spcPts val="0"/>
              </a:spcBef>
              <a:spcAft>
                <a:spcPts val="0"/>
              </a:spcAft>
              <a:buSzPts val="1200"/>
              <a:buFont typeface="Mulish Light"/>
              <a:buChar char="●"/>
              <a:defRPr/>
            </a:lvl4pPr>
            <a:lvl5pPr marL="2286000" lvl="4" indent="-304800" algn="l">
              <a:lnSpc>
                <a:spcPct val="115000"/>
              </a:lnSpc>
              <a:spcBef>
                <a:spcPts val="0"/>
              </a:spcBef>
              <a:spcAft>
                <a:spcPts val="0"/>
              </a:spcAft>
              <a:buSzPts val="1200"/>
              <a:buFont typeface="Mulish Light"/>
              <a:buChar char="○"/>
              <a:defRPr/>
            </a:lvl5pPr>
            <a:lvl6pPr marL="2743200" lvl="5" indent="-304800" algn="l">
              <a:lnSpc>
                <a:spcPct val="115000"/>
              </a:lnSpc>
              <a:spcBef>
                <a:spcPts val="0"/>
              </a:spcBef>
              <a:spcAft>
                <a:spcPts val="0"/>
              </a:spcAft>
              <a:buSzPts val="1200"/>
              <a:buFont typeface="Mulish Light"/>
              <a:buChar char="■"/>
              <a:defRPr/>
            </a:lvl6pPr>
            <a:lvl7pPr marL="3200400" lvl="6" indent="-304800" algn="l">
              <a:lnSpc>
                <a:spcPct val="115000"/>
              </a:lnSpc>
              <a:spcBef>
                <a:spcPts val="0"/>
              </a:spcBef>
              <a:spcAft>
                <a:spcPts val="0"/>
              </a:spcAft>
              <a:buSzPts val="1200"/>
              <a:buFont typeface="Mulish Light"/>
              <a:buChar char="●"/>
              <a:defRPr/>
            </a:lvl7pPr>
            <a:lvl8pPr marL="3657600" lvl="7" indent="-304800" algn="l">
              <a:lnSpc>
                <a:spcPct val="115000"/>
              </a:lnSpc>
              <a:spcBef>
                <a:spcPts val="0"/>
              </a:spcBef>
              <a:spcAft>
                <a:spcPts val="0"/>
              </a:spcAft>
              <a:buSzPts val="1200"/>
              <a:buFont typeface="Mulish Light"/>
              <a:buChar char="○"/>
              <a:defRPr/>
            </a:lvl8pPr>
            <a:lvl9pPr marL="4114800" lvl="8" indent="-304800" algn="l">
              <a:lnSpc>
                <a:spcPct val="115000"/>
              </a:lnSpc>
              <a:spcBef>
                <a:spcPts val="0"/>
              </a:spcBef>
              <a:spcAft>
                <a:spcPts val="0"/>
              </a:spcAft>
              <a:buSzPts val="1200"/>
              <a:buFont typeface="Mulish Light"/>
              <a:buChar char="■"/>
              <a:defRPr/>
            </a:lvl9pPr>
          </a:lstStyle>
          <a:p>
            <a:endParaRPr/>
          </a:p>
        </p:txBody>
      </p:sp>
      <p:grpSp>
        <p:nvGrpSpPr>
          <p:cNvPr id="2607" name="Google Shape;2607;p175"/>
          <p:cNvGrpSpPr/>
          <p:nvPr/>
        </p:nvGrpSpPr>
        <p:grpSpPr>
          <a:xfrm>
            <a:off x="-5" y="355502"/>
            <a:ext cx="9219369" cy="4837846"/>
            <a:chOff x="-5" y="355502"/>
            <a:chExt cx="9219369" cy="4837846"/>
          </a:xfrm>
        </p:grpSpPr>
        <p:grpSp>
          <p:nvGrpSpPr>
            <p:cNvPr id="2608" name="Google Shape;2608;p175"/>
            <p:cNvGrpSpPr/>
            <p:nvPr/>
          </p:nvGrpSpPr>
          <p:grpSpPr>
            <a:xfrm>
              <a:off x="-5" y="355502"/>
              <a:ext cx="3155292" cy="1515282"/>
              <a:chOff x="-5" y="355502"/>
              <a:chExt cx="3155292" cy="1515282"/>
            </a:xfrm>
          </p:grpSpPr>
          <p:grpSp>
            <p:nvGrpSpPr>
              <p:cNvPr id="2609" name="Google Shape;2609;p175"/>
              <p:cNvGrpSpPr/>
              <p:nvPr/>
            </p:nvGrpSpPr>
            <p:grpSpPr>
              <a:xfrm rot="10800000">
                <a:off x="7" y="1032473"/>
                <a:ext cx="682539" cy="838311"/>
                <a:chOff x="3654360" y="2272320"/>
                <a:chExt cx="739800" cy="908640"/>
              </a:xfrm>
            </p:grpSpPr>
            <p:sp>
              <p:nvSpPr>
                <p:cNvPr id="2610" name="Google Shape;2610;p175"/>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11" name="Google Shape;2611;p175"/>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12" name="Google Shape;2612;p175"/>
              <p:cNvGrpSpPr/>
              <p:nvPr/>
            </p:nvGrpSpPr>
            <p:grpSpPr>
              <a:xfrm rot="10800000" flipH="1">
                <a:off x="-5" y="355502"/>
                <a:ext cx="3155292" cy="602495"/>
                <a:chOff x="3240000" y="688320"/>
                <a:chExt cx="3420000" cy="653040"/>
              </a:xfrm>
            </p:grpSpPr>
            <p:sp>
              <p:nvSpPr>
                <p:cNvPr id="2613" name="Google Shape;2613;p175"/>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14" name="Google Shape;2614;p175"/>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615" name="Google Shape;2615;p175"/>
            <p:cNvGrpSpPr/>
            <p:nvPr/>
          </p:nvGrpSpPr>
          <p:grpSpPr>
            <a:xfrm>
              <a:off x="7540684" y="2479781"/>
              <a:ext cx="1678680" cy="2713567"/>
              <a:chOff x="7540684" y="2479782"/>
              <a:chExt cx="1678680" cy="2713567"/>
            </a:xfrm>
          </p:grpSpPr>
          <p:grpSp>
            <p:nvGrpSpPr>
              <p:cNvPr id="2616" name="Google Shape;2616;p175"/>
              <p:cNvGrpSpPr/>
              <p:nvPr/>
            </p:nvGrpSpPr>
            <p:grpSpPr>
              <a:xfrm>
                <a:off x="7540684" y="4158484"/>
                <a:ext cx="1678680" cy="754560"/>
                <a:chOff x="-3551175" y="1354680"/>
                <a:chExt cx="1678680" cy="754560"/>
              </a:xfrm>
            </p:grpSpPr>
            <p:sp>
              <p:nvSpPr>
                <p:cNvPr id="2617" name="Google Shape;2617;p17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18" name="Google Shape;2618;p17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19" name="Google Shape;2619;p175"/>
              <p:cNvGrpSpPr/>
              <p:nvPr/>
            </p:nvGrpSpPr>
            <p:grpSpPr>
              <a:xfrm>
                <a:off x="7769739" y="4759909"/>
                <a:ext cx="1333800" cy="433440"/>
                <a:chOff x="-3206295" y="2180880"/>
                <a:chExt cx="1333800" cy="433440"/>
              </a:xfrm>
            </p:grpSpPr>
            <p:sp>
              <p:nvSpPr>
                <p:cNvPr id="2620" name="Google Shape;2620;p17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1" name="Google Shape;2621;p17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22" name="Google Shape;2622;p175"/>
              <p:cNvGrpSpPr/>
              <p:nvPr/>
            </p:nvGrpSpPr>
            <p:grpSpPr>
              <a:xfrm rot="-5400000">
                <a:off x="7968713" y="2941842"/>
                <a:ext cx="1678680" cy="754560"/>
                <a:chOff x="-3551175" y="1354680"/>
                <a:chExt cx="1678680" cy="754560"/>
              </a:xfrm>
            </p:grpSpPr>
            <p:sp>
              <p:nvSpPr>
                <p:cNvPr id="2623" name="Google Shape;2623;p17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4" name="Google Shape;2624;p17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3"/>
        <p:cNvGrpSpPr/>
        <p:nvPr/>
      </p:nvGrpSpPr>
      <p:grpSpPr>
        <a:xfrm>
          <a:off x="0" y="0"/>
          <a:ext cx="0" cy="0"/>
          <a:chOff x="0" y="0"/>
          <a:chExt cx="0" cy="0"/>
        </a:xfrm>
      </p:grpSpPr>
      <p:sp>
        <p:nvSpPr>
          <p:cNvPr id="164" name="Google Shape;164;p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65" name="Google Shape;165;p19"/>
          <p:cNvSpPr txBox="1">
            <a:spLocks noGrp="1"/>
          </p:cNvSpPr>
          <p:nvPr>
            <p:ph type="subTitle" idx="1"/>
          </p:nvPr>
        </p:nvSpPr>
        <p:spPr>
          <a:xfrm>
            <a:off x="4635152" y="1469175"/>
            <a:ext cx="3687900" cy="257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txBox="1">
            <a:spLocks noGrp="1"/>
          </p:cNvSpPr>
          <p:nvPr>
            <p:ph type="subTitle" idx="2"/>
          </p:nvPr>
        </p:nvSpPr>
        <p:spPr>
          <a:xfrm>
            <a:off x="820950" y="1469175"/>
            <a:ext cx="3687900" cy="257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7" name="Google Shape;167;p19"/>
          <p:cNvGrpSpPr/>
          <p:nvPr/>
        </p:nvGrpSpPr>
        <p:grpSpPr>
          <a:xfrm rot="10800000">
            <a:off x="7183675" y="3964005"/>
            <a:ext cx="2191110" cy="1539802"/>
            <a:chOff x="-181950" y="-342720"/>
            <a:chExt cx="2191110" cy="1539802"/>
          </a:xfrm>
        </p:grpSpPr>
        <p:grpSp>
          <p:nvGrpSpPr>
            <p:cNvPr id="168" name="Google Shape;168;p19"/>
            <p:cNvGrpSpPr/>
            <p:nvPr/>
          </p:nvGrpSpPr>
          <p:grpSpPr>
            <a:xfrm flipH="1">
              <a:off x="-181950" y="162217"/>
              <a:ext cx="1678680" cy="754560"/>
              <a:chOff x="-3551175" y="1354680"/>
              <a:chExt cx="1678680" cy="754560"/>
            </a:xfrm>
          </p:grpSpPr>
          <p:sp>
            <p:nvSpPr>
              <p:cNvPr id="169" name="Google Shape;169;p1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1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1" name="Google Shape;171;p19"/>
            <p:cNvGrpSpPr/>
            <p:nvPr/>
          </p:nvGrpSpPr>
          <p:grpSpPr>
            <a:xfrm flipH="1">
              <a:off x="-66125" y="763642"/>
              <a:ext cx="1333800" cy="433440"/>
              <a:chOff x="-3206295" y="2180880"/>
              <a:chExt cx="1333800" cy="433440"/>
            </a:xfrm>
          </p:grpSpPr>
          <p:sp>
            <p:nvSpPr>
              <p:cNvPr id="172" name="Google Shape;172;p19"/>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3" name="Google Shape;173;p19"/>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74" name="Google Shape;174;p19"/>
            <p:cNvGrpSpPr/>
            <p:nvPr/>
          </p:nvGrpSpPr>
          <p:grpSpPr>
            <a:xfrm rot="-5400000">
              <a:off x="1448460" y="-13140"/>
              <a:ext cx="890280" cy="231120"/>
              <a:chOff x="-1623065" y="547560"/>
              <a:chExt cx="890280" cy="231120"/>
            </a:xfrm>
          </p:grpSpPr>
          <p:sp>
            <p:nvSpPr>
              <p:cNvPr id="175" name="Google Shape;175;p19"/>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 name="Google Shape;176;p19"/>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25"/>
        <p:cNvGrpSpPr/>
        <p:nvPr/>
      </p:nvGrpSpPr>
      <p:grpSpPr>
        <a:xfrm>
          <a:off x="0" y="0"/>
          <a:ext cx="0" cy="0"/>
          <a:chOff x="0" y="0"/>
          <a:chExt cx="0" cy="0"/>
        </a:xfrm>
      </p:grpSpPr>
      <p:sp>
        <p:nvSpPr>
          <p:cNvPr id="2626" name="Google Shape;2626;p1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27" name="Google Shape;2627;p176"/>
          <p:cNvSpPr txBox="1">
            <a:spLocks noGrp="1"/>
          </p:cNvSpPr>
          <p:nvPr>
            <p:ph type="subTitle" idx="1"/>
          </p:nvPr>
        </p:nvSpPr>
        <p:spPr>
          <a:xfrm>
            <a:off x="2648963" y="3432788"/>
            <a:ext cx="25056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28" name="Google Shape;2628;p176"/>
          <p:cNvSpPr txBox="1">
            <a:spLocks noGrp="1"/>
          </p:cNvSpPr>
          <p:nvPr>
            <p:ph type="subTitle" idx="2"/>
          </p:nvPr>
        </p:nvSpPr>
        <p:spPr>
          <a:xfrm>
            <a:off x="2649188" y="1851436"/>
            <a:ext cx="25056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29" name="Google Shape;2629;p176"/>
          <p:cNvSpPr txBox="1">
            <a:spLocks noGrp="1"/>
          </p:cNvSpPr>
          <p:nvPr>
            <p:ph type="subTitle" idx="3"/>
          </p:nvPr>
        </p:nvSpPr>
        <p:spPr>
          <a:xfrm>
            <a:off x="2648963" y="3025463"/>
            <a:ext cx="25056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630" name="Google Shape;2630;p176"/>
          <p:cNvSpPr txBox="1">
            <a:spLocks noGrp="1"/>
          </p:cNvSpPr>
          <p:nvPr>
            <p:ph type="subTitle" idx="4"/>
          </p:nvPr>
        </p:nvSpPr>
        <p:spPr>
          <a:xfrm>
            <a:off x="2648963" y="1444125"/>
            <a:ext cx="25056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631" name="Google Shape;2631;p176"/>
          <p:cNvGrpSpPr/>
          <p:nvPr/>
        </p:nvGrpSpPr>
        <p:grpSpPr>
          <a:xfrm rot="10800000" flipH="1">
            <a:off x="7717759" y="3616931"/>
            <a:ext cx="689298" cy="416437"/>
            <a:chOff x="3344400" y="4501440"/>
            <a:chExt cx="746640" cy="451080"/>
          </a:xfrm>
        </p:grpSpPr>
        <p:sp>
          <p:nvSpPr>
            <p:cNvPr id="2632" name="Google Shape;2632;p176"/>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3" name="Google Shape;2633;p176"/>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4" name="Google Shape;2634;p176"/>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35" name="Google Shape;2635;p176"/>
          <p:cNvGrpSpPr/>
          <p:nvPr/>
        </p:nvGrpSpPr>
        <p:grpSpPr>
          <a:xfrm rot="10800000" flipH="1">
            <a:off x="7641543" y="3993993"/>
            <a:ext cx="1678680" cy="754560"/>
            <a:chOff x="-3551175" y="1354680"/>
            <a:chExt cx="1678680" cy="754560"/>
          </a:xfrm>
        </p:grpSpPr>
        <p:sp>
          <p:nvSpPr>
            <p:cNvPr id="2636" name="Google Shape;2636;p176"/>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7" name="Google Shape;2637;p176"/>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38"/>
        <p:cNvGrpSpPr/>
        <p:nvPr/>
      </p:nvGrpSpPr>
      <p:grpSpPr>
        <a:xfrm>
          <a:off x="0" y="0"/>
          <a:ext cx="0" cy="0"/>
          <a:chOff x="0" y="0"/>
          <a:chExt cx="0" cy="0"/>
        </a:xfrm>
      </p:grpSpPr>
      <p:sp>
        <p:nvSpPr>
          <p:cNvPr id="2639" name="Google Shape;2639;p177"/>
          <p:cNvSpPr txBox="1">
            <a:spLocks noGrp="1"/>
          </p:cNvSpPr>
          <p:nvPr>
            <p:ph type="title"/>
          </p:nvPr>
        </p:nvSpPr>
        <p:spPr>
          <a:xfrm>
            <a:off x="3982675" y="614600"/>
            <a:ext cx="4448100" cy="1058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40" name="Google Shape;2640;p177"/>
          <p:cNvSpPr txBox="1">
            <a:spLocks noGrp="1"/>
          </p:cNvSpPr>
          <p:nvPr>
            <p:ph type="subTitle" idx="1"/>
          </p:nvPr>
        </p:nvSpPr>
        <p:spPr>
          <a:xfrm>
            <a:off x="3982625" y="1634550"/>
            <a:ext cx="4448100" cy="986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41" name="Google Shape;2641;p177"/>
          <p:cNvSpPr txBox="1"/>
          <p:nvPr/>
        </p:nvSpPr>
        <p:spPr>
          <a:xfrm>
            <a:off x="4618725" y="3450575"/>
            <a:ext cx="3812400" cy="79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Kantumruy Pro"/>
                <a:ea typeface="Kantumruy Pro"/>
                <a:cs typeface="Kantumruy Pro"/>
                <a:sym typeface="Kantumruy Pro"/>
              </a:rPr>
              <a:t>CREDITS:</a:t>
            </a:r>
            <a:r>
              <a:rPr lang="en" sz="1200" b="0" i="0" u="none" strike="noStrike" cap="none">
                <a:solidFill>
                  <a:schemeClr val="dk1"/>
                </a:solidFill>
                <a:latin typeface="Kantumruy Pro"/>
                <a:ea typeface="Kantumruy Pro"/>
                <a:cs typeface="Kantumruy Pro"/>
                <a:sym typeface="Kantumruy Pro"/>
              </a:rPr>
              <a:t> This presentation template was created by </a:t>
            </a:r>
            <a:r>
              <a:rPr lang="en" sz="1200" b="1" i="0" u="sng" strike="noStrike" cap="none">
                <a:solidFill>
                  <a:schemeClr val="dk1"/>
                </a:solidFill>
                <a:latin typeface="Kantumruy Pro"/>
                <a:ea typeface="Kantumruy Pro"/>
                <a:cs typeface="Kantumruy Pro"/>
                <a:sym typeface="Kantumruy Pro"/>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Kantumruy Pro"/>
                <a:ea typeface="Kantumruy Pro"/>
                <a:cs typeface="Kantumruy Pro"/>
                <a:sym typeface="Kantumruy Pro"/>
              </a:rPr>
              <a:t>, and includes icons by </a:t>
            </a:r>
            <a:r>
              <a:rPr lang="en" sz="1200" b="1" i="0" u="sng" strike="noStrike" cap="none">
                <a:solidFill>
                  <a:schemeClr val="dk1"/>
                </a:solidFill>
                <a:latin typeface="Kantumruy Pro"/>
                <a:ea typeface="Kantumruy Pro"/>
                <a:cs typeface="Kantumruy Pro"/>
                <a:sym typeface="Kantumruy Pro"/>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Kantumruy Pro"/>
                <a:ea typeface="Kantumruy Pro"/>
                <a:cs typeface="Kantumruy Pro"/>
                <a:sym typeface="Kantumruy Pro"/>
              </a:rPr>
              <a:t>, and infographics &amp; images by </a:t>
            </a:r>
            <a:r>
              <a:rPr lang="en" sz="1200" b="1" i="0" u="sng" strike="noStrike" cap="none">
                <a:solidFill>
                  <a:schemeClr val="dk1"/>
                </a:solidFill>
                <a:latin typeface="Kantumruy Pro"/>
                <a:ea typeface="Kantumruy Pro"/>
                <a:cs typeface="Kantumruy Pro"/>
                <a:sym typeface="Kantumruy Pro"/>
                <a:hlinkClick r:id="rId4">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Kantumruy Pro"/>
                <a:ea typeface="Kantumruy Pro"/>
                <a:cs typeface="Kantumruy Pro"/>
                <a:sym typeface="Kantumruy Pro"/>
              </a:rPr>
              <a:t> </a:t>
            </a:r>
            <a:endParaRPr sz="1200" b="1" i="0" u="sng" strike="noStrike" cap="none">
              <a:solidFill>
                <a:schemeClr val="dk1"/>
              </a:solidFill>
              <a:latin typeface="Kantumruy Pro"/>
              <a:ea typeface="Kantumruy Pro"/>
              <a:cs typeface="Kantumruy Pro"/>
              <a:sym typeface="Kantumruy Pro"/>
            </a:endParaRPr>
          </a:p>
        </p:txBody>
      </p:sp>
      <p:grpSp>
        <p:nvGrpSpPr>
          <p:cNvPr id="2642" name="Google Shape;2642;p177"/>
          <p:cNvGrpSpPr/>
          <p:nvPr/>
        </p:nvGrpSpPr>
        <p:grpSpPr>
          <a:xfrm rot="10800000">
            <a:off x="552630" y="1311735"/>
            <a:ext cx="451080" cy="746640"/>
            <a:chOff x="411905" y="4081860"/>
            <a:chExt cx="451080" cy="746640"/>
          </a:xfrm>
        </p:grpSpPr>
        <p:sp>
          <p:nvSpPr>
            <p:cNvPr id="2643" name="Google Shape;2643;p177"/>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4" name="Google Shape;2644;p177"/>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5" name="Google Shape;2645;p177"/>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46" name="Google Shape;2646;p177"/>
          <p:cNvGrpSpPr/>
          <p:nvPr/>
        </p:nvGrpSpPr>
        <p:grpSpPr>
          <a:xfrm rot="10800000">
            <a:off x="-824725" y="109768"/>
            <a:ext cx="1678680" cy="754560"/>
            <a:chOff x="-3551175" y="1354680"/>
            <a:chExt cx="1678680" cy="754560"/>
          </a:xfrm>
        </p:grpSpPr>
        <p:sp>
          <p:nvSpPr>
            <p:cNvPr id="2647" name="Google Shape;2647;p17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8" name="Google Shape;2648;p17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2649"/>
        <p:cNvGrpSpPr/>
        <p:nvPr/>
      </p:nvGrpSpPr>
      <p:grpSpPr>
        <a:xfrm>
          <a:off x="0" y="0"/>
          <a:ext cx="0" cy="0"/>
          <a:chOff x="0" y="0"/>
          <a:chExt cx="0" cy="0"/>
        </a:xfrm>
      </p:grpSpPr>
      <p:sp>
        <p:nvSpPr>
          <p:cNvPr id="2650" name="Google Shape;2650;p1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51" name="Google Shape;2651;p178"/>
          <p:cNvSpPr txBox="1">
            <a:spLocks noGrp="1"/>
          </p:cNvSpPr>
          <p:nvPr>
            <p:ph type="body" idx="1"/>
          </p:nvPr>
        </p:nvSpPr>
        <p:spPr>
          <a:xfrm>
            <a:off x="720000" y="1215750"/>
            <a:ext cx="7704000" cy="1277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Anek Bangla Light"/>
              <a:buChar char="●"/>
              <a:defRPr/>
            </a:lvl1pPr>
            <a:lvl2pPr marL="914400" lvl="1" indent="-304800" algn="l">
              <a:lnSpc>
                <a:spcPct val="100000"/>
              </a:lnSpc>
              <a:spcBef>
                <a:spcPts val="1000"/>
              </a:spcBef>
              <a:spcAft>
                <a:spcPts val="0"/>
              </a:spcAft>
              <a:buSzPts val="1200"/>
              <a:buFont typeface="Mulish Light"/>
              <a:buChar char="○"/>
              <a:defRPr/>
            </a:lvl2pPr>
            <a:lvl3pPr marL="1371600" lvl="2" indent="-304800" algn="l">
              <a:lnSpc>
                <a:spcPct val="115000"/>
              </a:lnSpc>
              <a:spcBef>
                <a:spcPts val="0"/>
              </a:spcBef>
              <a:spcAft>
                <a:spcPts val="0"/>
              </a:spcAft>
              <a:buSzPts val="1200"/>
              <a:buFont typeface="Mulish Light"/>
              <a:buChar char="■"/>
              <a:defRPr/>
            </a:lvl3pPr>
            <a:lvl4pPr marL="1828800" lvl="3" indent="-304800" algn="l">
              <a:lnSpc>
                <a:spcPct val="115000"/>
              </a:lnSpc>
              <a:spcBef>
                <a:spcPts val="0"/>
              </a:spcBef>
              <a:spcAft>
                <a:spcPts val="0"/>
              </a:spcAft>
              <a:buSzPts val="1200"/>
              <a:buFont typeface="Mulish Light"/>
              <a:buChar char="●"/>
              <a:defRPr/>
            </a:lvl4pPr>
            <a:lvl5pPr marL="2286000" lvl="4" indent="-304800" algn="l">
              <a:lnSpc>
                <a:spcPct val="115000"/>
              </a:lnSpc>
              <a:spcBef>
                <a:spcPts val="0"/>
              </a:spcBef>
              <a:spcAft>
                <a:spcPts val="0"/>
              </a:spcAft>
              <a:buSzPts val="1200"/>
              <a:buFont typeface="Mulish Light"/>
              <a:buChar char="○"/>
              <a:defRPr/>
            </a:lvl5pPr>
            <a:lvl6pPr marL="2743200" lvl="5" indent="-304800" algn="l">
              <a:lnSpc>
                <a:spcPct val="115000"/>
              </a:lnSpc>
              <a:spcBef>
                <a:spcPts val="0"/>
              </a:spcBef>
              <a:spcAft>
                <a:spcPts val="0"/>
              </a:spcAft>
              <a:buSzPts val="1200"/>
              <a:buFont typeface="Mulish Light"/>
              <a:buChar char="■"/>
              <a:defRPr/>
            </a:lvl6pPr>
            <a:lvl7pPr marL="3200400" lvl="6" indent="-304800" algn="l">
              <a:lnSpc>
                <a:spcPct val="115000"/>
              </a:lnSpc>
              <a:spcBef>
                <a:spcPts val="0"/>
              </a:spcBef>
              <a:spcAft>
                <a:spcPts val="0"/>
              </a:spcAft>
              <a:buSzPts val="1200"/>
              <a:buFont typeface="Mulish Light"/>
              <a:buChar char="●"/>
              <a:defRPr/>
            </a:lvl7pPr>
            <a:lvl8pPr marL="3657600" lvl="7" indent="-304800" algn="l">
              <a:lnSpc>
                <a:spcPct val="115000"/>
              </a:lnSpc>
              <a:spcBef>
                <a:spcPts val="0"/>
              </a:spcBef>
              <a:spcAft>
                <a:spcPts val="0"/>
              </a:spcAft>
              <a:buSzPts val="1200"/>
              <a:buFont typeface="Mulish Light"/>
              <a:buChar char="○"/>
              <a:defRPr/>
            </a:lvl8pPr>
            <a:lvl9pPr marL="4114800" lvl="8" indent="-304800" algn="l">
              <a:lnSpc>
                <a:spcPct val="115000"/>
              </a:lnSpc>
              <a:spcBef>
                <a:spcPts val="0"/>
              </a:spcBef>
              <a:spcAft>
                <a:spcPts val="0"/>
              </a:spcAft>
              <a:buSzPts val="1200"/>
              <a:buFont typeface="Mulish Light"/>
              <a:buChar char="■"/>
              <a:defRPr/>
            </a:lvl9pPr>
          </a:lstStyle>
          <a:p>
            <a:endParaRPr/>
          </a:p>
        </p:txBody>
      </p:sp>
      <p:grpSp>
        <p:nvGrpSpPr>
          <p:cNvPr id="2652" name="Google Shape;2652;p178"/>
          <p:cNvGrpSpPr/>
          <p:nvPr/>
        </p:nvGrpSpPr>
        <p:grpSpPr>
          <a:xfrm>
            <a:off x="8430785" y="-350770"/>
            <a:ext cx="877320" cy="1299685"/>
            <a:chOff x="8430785" y="-350770"/>
            <a:chExt cx="877320" cy="1299685"/>
          </a:xfrm>
        </p:grpSpPr>
        <p:grpSp>
          <p:nvGrpSpPr>
            <p:cNvPr id="2653" name="Google Shape;2653;p178"/>
            <p:cNvGrpSpPr/>
            <p:nvPr/>
          </p:nvGrpSpPr>
          <p:grpSpPr>
            <a:xfrm>
              <a:off x="8430785" y="726795"/>
              <a:ext cx="877320" cy="222120"/>
              <a:chOff x="-1236015" y="1766520"/>
              <a:chExt cx="877320" cy="222120"/>
            </a:xfrm>
          </p:grpSpPr>
          <p:sp>
            <p:nvSpPr>
              <p:cNvPr id="2654" name="Google Shape;2654;p178"/>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5" name="Google Shape;2655;p178"/>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56" name="Google Shape;2656;p178"/>
            <p:cNvGrpSpPr/>
            <p:nvPr/>
          </p:nvGrpSpPr>
          <p:grpSpPr>
            <a:xfrm rot="-5400000">
              <a:off x="8217510" y="-21190"/>
              <a:ext cx="890280" cy="231120"/>
              <a:chOff x="-3180015" y="547560"/>
              <a:chExt cx="890280" cy="231120"/>
            </a:xfrm>
          </p:grpSpPr>
          <p:sp>
            <p:nvSpPr>
              <p:cNvPr id="2657" name="Google Shape;2657;p178"/>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8" name="Google Shape;2658;p178"/>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and text 5">
  <p:cSld name="CUSTOM_4_2_1_1">
    <p:spTree>
      <p:nvGrpSpPr>
        <p:cNvPr id="1" name="Shape 2659"/>
        <p:cNvGrpSpPr/>
        <p:nvPr/>
      </p:nvGrpSpPr>
      <p:grpSpPr>
        <a:xfrm>
          <a:off x="0" y="0"/>
          <a:ext cx="0" cy="0"/>
          <a:chOff x="0" y="0"/>
          <a:chExt cx="0" cy="0"/>
        </a:xfrm>
      </p:grpSpPr>
      <p:sp>
        <p:nvSpPr>
          <p:cNvPr id="2660" name="Google Shape;2660;p1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61" name="Google Shape;2661;p179"/>
          <p:cNvSpPr txBox="1">
            <a:spLocks noGrp="1"/>
          </p:cNvSpPr>
          <p:nvPr>
            <p:ph type="body" idx="1"/>
          </p:nvPr>
        </p:nvSpPr>
        <p:spPr>
          <a:xfrm>
            <a:off x="720000" y="1215750"/>
            <a:ext cx="7704000" cy="3388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Anek Bangla Light"/>
              <a:buChar char="●"/>
              <a:defRPr/>
            </a:lvl1pPr>
            <a:lvl2pPr marL="914400" lvl="1" indent="-304800" algn="l">
              <a:lnSpc>
                <a:spcPct val="100000"/>
              </a:lnSpc>
              <a:spcBef>
                <a:spcPts val="1000"/>
              </a:spcBef>
              <a:spcAft>
                <a:spcPts val="0"/>
              </a:spcAft>
              <a:buSzPts val="1200"/>
              <a:buFont typeface="Mulish Light"/>
              <a:buChar char="○"/>
              <a:defRPr/>
            </a:lvl2pPr>
            <a:lvl3pPr marL="1371600" lvl="2" indent="-304800" algn="l">
              <a:lnSpc>
                <a:spcPct val="115000"/>
              </a:lnSpc>
              <a:spcBef>
                <a:spcPts val="0"/>
              </a:spcBef>
              <a:spcAft>
                <a:spcPts val="0"/>
              </a:spcAft>
              <a:buSzPts val="1200"/>
              <a:buFont typeface="Mulish Light"/>
              <a:buChar char="■"/>
              <a:defRPr/>
            </a:lvl3pPr>
            <a:lvl4pPr marL="1828800" lvl="3" indent="-304800" algn="l">
              <a:lnSpc>
                <a:spcPct val="115000"/>
              </a:lnSpc>
              <a:spcBef>
                <a:spcPts val="0"/>
              </a:spcBef>
              <a:spcAft>
                <a:spcPts val="0"/>
              </a:spcAft>
              <a:buSzPts val="1200"/>
              <a:buFont typeface="Mulish Light"/>
              <a:buChar char="●"/>
              <a:defRPr/>
            </a:lvl4pPr>
            <a:lvl5pPr marL="2286000" lvl="4" indent="-304800" algn="l">
              <a:lnSpc>
                <a:spcPct val="115000"/>
              </a:lnSpc>
              <a:spcBef>
                <a:spcPts val="0"/>
              </a:spcBef>
              <a:spcAft>
                <a:spcPts val="0"/>
              </a:spcAft>
              <a:buSzPts val="1200"/>
              <a:buFont typeface="Mulish Light"/>
              <a:buChar char="○"/>
              <a:defRPr/>
            </a:lvl5pPr>
            <a:lvl6pPr marL="2743200" lvl="5" indent="-304800" algn="l">
              <a:lnSpc>
                <a:spcPct val="115000"/>
              </a:lnSpc>
              <a:spcBef>
                <a:spcPts val="0"/>
              </a:spcBef>
              <a:spcAft>
                <a:spcPts val="0"/>
              </a:spcAft>
              <a:buSzPts val="1200"/>
              <a:buFont typeface="Mulish Light"/>
              <a:buChar char="■"/>
              <a:defRPr/>
            </a:lvl6pPr>
            <a:lvl7pPr marL="3200400" lvl="6" indent="-304800" algn="l">
              <a:lnSpc>
                <a:spcPct val="115000"/>
              </a:lnSpc>
              <a:spcBef>
                <a:spcPts val="0"/>
              </a:spcBef>
              <a:spcAft>
                <a:spcPts val="0"/>
              </a:spcAft>
              <a:buSzPts val="1200"/>
              <a:buFont typeface="Mulish Light"/>
              <a:buChar char="●"/>
              <a:defRPr/>
            </a:lvl7pPr>
            <a:lvl8pPr marL="3657600" lvl="7" indent="-304800" algn="l">
              <a:lnSpc>
                <a:spcPct val="115000"/>
              </a:lnSpc>
              <a:spcBef>
                <a:spcPts val="0"/>
              </a:spcBef>
              <a:spcAft>
                <a:spcPts val="0"/>
              </a:spcAft>
              <a:buSzPts val="1200"/>
              <a:buFont typeface="Mulish Light"/>
              <a:buChar char="○"/>
              <a:defRPr/>
            </a:lvl8pPr>
            <a:lvl9pPr marL="4114800" lvl="8" indent="-304800" algn="l">
              <a:lnSpc>
                <a:spcPct val="115000"/>
              </a:lnSpc>
              <a:spcBef>
                <a:spcPts val="0"/>
              </a:spcBef>
              <a:spcAft>
                <a:spcPts val="0"/>
              </a:spcAft>
              <a:buSzPts val="1200"/>
              <a:buFont typeface="Mulish Light"/>
              <a:buChar char="■"/>
              <a:defRPr/>
            </a:lvl9pPr>
          </a:lstStyle>
          <a:p>
            <a:endParaRPr/>
          </a:p>
        </p:txBody>
      </p:sp>
      <p:grpSp>
        <p:nvGrpSpPr>
          <p:cNvPr id="2662" name="Google Shape;2662;p179"/>
          <p:cNvGrpSpPr/>
          <p:nvPr/>
        </p:nvGrpSpPr>
        <p:grpSpPr>
          <a:xfrm>
            <a:off x="8430785" y="-350770"/>
            <a:ext cx="877320" cy="1299685"/>
            <a:chOff x="8430785" y="-350770"/>
            <a:chExt cx="877320" cy="1299685"/>
          </a:xfrm>
        </p:grpSpPr>
        <p:grpSp>
          <p:nvGrpSpPr>
            <p:cNvPr id="2663" name="Google Shape;2663;p179"/>
            <p:cNvGrpSpPr/>
            <p:nvPr/>
          </p:nvGrpSpPr>
          <p:grpSpPr>
            <a:xfrm>
              <a:off x="8430785" y="726795"/>
              <a:ext cx="877320" cy="222120"/>
              <a:chOff x="-1236015" y="1766520"/>
              <a:chExt cx="877320" cy="222120"/>
            </a:xfrm>
          </p:grpSpPr>
          <p:sp>
            <p:nvSpPr>
              <p:cNvPr id="2664" name="Google Shape;2664;p179"/>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5" name="Google Shape;2665;p179"/>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66" name="Google Shape;2666;p179"/>
            <p:cNvGrpSpPr/>
            <p:nvPr/>
          </p:nvGrpSpPr>
          <p:grpSpPr>
            <a:xfrm rot="-5400000">
              <a:off x="8217510" y="-21190"/>
              <a:ext cx="890280" cy="231120"/>
              <a:chOff x="-3180015" y="547560"/>
              <a:chExt cx="890280" cy="231120"/>
            </a:xfrm>
          </p:grpSpPr>
          <p:sp>
            <p:nvSpPr>
              <p:cNvPr id="2667" name="Google Shape;2667;p179"/>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8" name="Google Shape;2668;p179"/>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69"/>
        <p:cNvGrpSpPr/>
        <p:nvPr/>
      </p:nvGrpSpPr>
      <p:grpSpPr>
        <a:xfrm>
          <a:off x="0" y="0"/>
          <a:ext cx="0" cy="0"/>
          <a:chOff x="0" y="0"/>
          <a:chExt cx="0" cy="0"/>
        </a:xfrm>
      </p:grpSpPr>
      <p:grpSp>
        <p:nvGrpSpPr>
          <p:cNvPr id="2670" name="Google Shape;2670;p180"/>
          <p:cNvGrpSpPr/>
          <p:nvPr/>
        </p:nvGrpSpPr>
        <p:grpSpPr>
          <a:xfrm>
            <a:off x="-65890" y="-76201"/>
            <a:ext cx="9489019" cy="5306166"/>
            <a:chOff x="-65890" y="-76201"/>
            <a:chExt cx="9489019" cy="5306166"/>
          </a:xfrm>
        </p:grpSpPr>
        <p:grpSp>
          <p:nvGrpSpPr>
            <p:cNvPr id="2671" name="Google Shape;2671;p180"/>
            <p:cNvGrpSpPr/>
            <p:nvPr/>
          </p:nvGrpSpPr>
          <p:grpSpPr>
            <a:xfrm rot="-5400000">
              <a:off x="-120240" y="3805300"/>
              <a:ext cx="986040" cy="273600"/>
              <a:chOff x="-1484415" y="2371513"/>
              <a:chExt cx="986040" cy="273600"/>
            </a:xfrm>
          </p:grpSpPr>
          <p:sp>
            <p:nvSpPr>
              <p:cNvPr id="2672" name="Google Shape;2672;p180"/>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3" name="Google Shape;2673;p180"/>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4" name="Google Shape;2674;p180"/>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75" name="Google Shape;2675;p180"/>
            <p:cNvGrpSpPr/>
            <p:nvPr/>
          </p:nvGrpSpPr>
          <p:grpSpPr>
            <a:xfrm flipH="1">
              <a:off x="70440" y="4669508"/>
              <a:ext cx="842760" cy="488520"/>
              <a:chOff x="-3206295" y="2859120"/>
              <a:chExt cx="842760" cy="488520"/>
            </a:xfrm>
          </p:grpSpPr>
          <p:sp>
            <p:nvSpPr>
              <p:cNvPr id="2676" name="Google Shape;2676;p18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7" name="Google Shape;2677;p18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78" name="Google Shape;2678;p180"/>
            <p:cNvGrpSpPr/>
            <p:nvPr/>
          </p:nvGrpSpPr>
          <p:grpSpPr>
            <a:xfrm>
              <a:off x="8163631" y="-76201"/>
              <a:ext cx="1259498" cy="2191110"/>
              <a:chOff x="8163631" y="-76201"/>
              <a:chExt cx="1259498" cy="2191110"/>
            </a:xfrm>
          </p:grpSpPr>
          <p:grpSp>
            <p:nvGrpSpPr>
              <p:cNvPr id="2679" name="Google Shape;2679;p180"/>
              <p:cNvGrpSpPr/>
              <p:nvPr/>
            </p:nvGrpSpPr>
            <p:grpSpPr>
              <a:xfrm rot="5400000" flipH="1">
                <a:off x="7701571" y="385859"/>
                <a:ext cx="1678680" cy="754560"/>
                <a:chOff x="-3551175" y="1354680"/>
                <a:chExt cx="1678680" cy="754560"/>
              </a:xfrm>
            </p:grpSpPr>
            <p:sp>
              <p:nvSpPr>
                <p:cNvPr id="2680" name="Google Shape;2680;p18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1" name="Google Shape;2681;p18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82" name="Google Shape;2682;p180"/>
              <p:cNvGrpSpPr/>
              <p:nvPr/>
            </p:nvGrpSpPr>
            <p:grpSpPr>
              <a:xfrm>
                <a:off x="8532849" y="1883789"/>
                <a:ext cx="890280" cy="231120"/>
                <a:chOff x="-1623065" y="547560"/>
                <a:chExt cx="890280" cy="231120"/>
              </a:xfrm>
            </p:grpSpPr>
            <p:sp>
              <p:nvSpPr>
                <p:cNvPr id="2683" name="Google Shape;2683;p180"/>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4" name="Google Shape;2684;p180"/>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685" name="Google Shape;2685;p180"/>
            <p:cNvGrpSpPr/>
            <p:nvPr/>
          </p:nvGrpSpPr>
          <p:grpSpPr>
            <a:xfrm flipH="1">
              <a:off x="-65890" y="317370"/>
              <a:ext cx="877320" cy="222120"/>
              <a:chOff x="-1236015" y="1766520"/>
              <a:chExt cx="877320" cy="222120"/>
            </a:xfrm>
          </p:grpSpPr>
          <p:sp>
            <p:nvSpPr>
              <p:cNvPr id="2686" name="Google Shape;2686;p180"/>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7" name="Google Shape;2687;p180"/>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88" name="Google Shape;2688;p180"/>
            <p:cNvGrpSpPr/>
            <p:nvPr/>
          </p:nvGrpSpPr>
          <p:grpSpPr>
            <a:xfrm rot="-5400000" flipH="1">
              <a:off x="8103185" y="4680245"/>
              <a:ext cx="877320" cy="222120"/>
              <a:chOff x="-1236015" y="1766520"/>
              <a:chExt cx="877320" cy="222120"/>
            </a:xfrm>
          </p:grpSpPr>
          <p:sp>
            <p:nvSpPr>
              <p:cNvPr id="2689" name="Google Shape;2689;p180"/>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0" name="Google Shape;2690;p180"/>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91"/>
        <p:cNvGrpSpPr/>
        <p:nvPr/>
      </p:nvGrpSpPr>
      <p:grpSpPr>
        <a:xfrm>
          <a:off x="0" y="0"/>
          <a:ext cx="0" cy="0"/>
          <a:chOff x="0" y="0"/>
          <a:chExt cx="0" cy="0"/>
        </a:xfrm>
      </p:grpSpPr>
      <p:grpSp>
        <p:nvGrpSpPr>
          <p:cNvPr id="2692" name="Google Shape;2692;p181"/>
          <p:cNvGrpSpPr/>
          <p:nvPr/>
        </p:nvGrpSpPr>
        <p:grpSpPr>
          <a:xfrm flipH="1">
            <a:off x="-57756" y="558427"/>
            <a:ext cx="682539" cy="838311"/>
            <a:chOff x="3654360" y="2272320"/>
            <a:chExt cx="739800" cy="908640"/>
          </a:xfrm>
        </p:grpSpPr>
        <p:sp>
          <p:nvSpPr>
            <p:cNvPr id="2693" name="Google Shape;2693;p181"/>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4" name="Google Shape;2694;p181"/>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95" name="Google Shape;2695;p181"/>
          <p:cNvGrpSpPr/>
          <p:nvPr/>
        </p:nvGrpSpPr>
        <p:grpSpPr>
          <a:xfrm>
            <a:off x="-133494" y="124994"/>
            <a:ext cx="10760365" cy="4844200"/>
            <a:chOff x="-133494" y="124994"/>
            <a:chExt cx="10760365" cy="4844200"/>
          </a:xfrm>
        </p:grpSpPr>
        <p:grpSp>
          <p:nvGrpSpPr>
            <p:cNvPr id="2696" name="Google Shape;2696;p181"/>
            <p:cNvGrpSpPr/>
            <p:nvPr/>
          </p:nvGrpSpPr>
          <p:grpSpPr>
            <a:xfrm>
              <a:off x="713221" y="4604005"/>
              <a:ext cx="1625806" cy="286966"/>
              <a:chOff x="4081680" y="1541880"/>
              <a:chExt cx="1762200" cy="311040"/>
            </a:xfrm>
          </p:grpSpPr>
          <p:sp>
            <p:nvSpPr>
              <p:cNvPr id="2697" name="Google Shape;2697;p18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8" name="Google Shape;2698;p18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9" name="Google Shape;2699;p18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00" name="Google Shape;2700;p181"/>
            <p:cNvGrpSpPr/>
            <p:nvPr/>
          </p:nvGrpSpPr>
          <p:grpSpPr>
            <a:xfrm flipH="1">
              <a:off x="7471579" y="4362036"/>
              <a:ext cx="3155292" cy="607158"/>
              <a:chOff x="3240000" y="747717"/>
              <a:chExt cx="3420000" cy="658094"/>
            </a:xfrm>
          </p:grpSpPr>
          <p:sp>
            <p:nvSpPr>
              <p:cNvPr id="2701" name="Google Shape;2701;p181"/>
              <p:cNvSpPr/>
              <p:nvPr/>
            </p:nvSpPr>
            <p:spPr>
              <a:xfrm>
                <a:off x="3240000" y="747717"/>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2" name="Google Shape;2702;p181"/>
              <p:cNvSpPr/>
              <p:nvPr/>
            </p:nvSpPr>
            <p:spPr>
              <a:xfrm>
                <a:off x="6531840" y="1276931"/>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03" name="Google Shape;2703;p181"/>
            <p:cNvGrpSpPr/>
            <p:nvPr/>
          </p:nvGrpSpPr>
          <p:grpSpPr>
            <a:xfrm flipH="1">
              <a:off x="-133494" y="124994"/>
              <a:ext cx="1333800" cy="433440"/>
              <a:chOff x="-3206295" y="2180880"/>
              <a:chExt cx="1333800" cy="433440"/>
            </a:xfrm>
          </p:grpSpPr>
          <p:sp>
            <p:nvSpPr>
              <p:cNvPr id="2704" name="Google Shape;2704;p18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5" name="Google Shape;2705;p18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06" name="Google Shape;2706;p181"/>
            <p:cNvGrpSpPr/>
            <p:nvPr/>
          </p:nvGrpSpPr>
          <p:grpSpPr>
            <a:xfrm>
              <a:off x="8430006" y="3776686"/>
              <a:ext cx="842760" cy="488520"/>
              <a:chOff x="-3206295" y="2859120"/>
              <a:chExt cx="842760" cy="488520"/>
            </a:xfrm>
          </p:grpSpPr>
          <p:sp>
            <p:nvSpPr>
              <p:cNvPr id="2707" name="Google Shape;2707;p181"/>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8" name="Google Shape;2708;p181"/>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12"/>
        <p:cNvGrpSpPr/>
        <p:nvPr/>
      </p:nvGrpSpPr>
      <p:grpSpPr>
        <a:xfrm>
          <a:off x="0" y="0"/>
          <a:ext cx="0" cy="0"/>
          <a:chOff x="0" y="0"/>
          <a:chExt cx="0" cy="0"/>
        </a:xfrm>
      </p:grpSpPr>
      <p:sp>
        <p:nvSpPr>
          <p:cNvPr id="2713" name="Google Shape;2713;p183"/>
          <p:cNvSpPr txBox="1">
            <a:spLocks noGrp="1"/>
          </p:cNvSpPr>
          <p:nvPr>
            <p:ph type="ctrTitle"/>
          </p:nvPr>
        </p:nvSpPr>
        <p:spPr>
          <a:xfrm>
            <a:off x="713225" y="1331250"/>
            <a:ext cx="4327500" cy="19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714" name="Google Shape;2714;p183"/>
          <p:cNvSpPr txBox="1">
            <a:spLocks noGrp="1"/>
          </p:cNvSpPr>
          <p:nvPr>
            <p:ph type="subTitle" idx="1"/>
          </p:nvPr>
        </p:nvSpPr>
        <p:spPr>
          <a:xfrm>
            <a:off x="713225" y="3383850"/>
            <a:ext cx="4327500" cy="428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715" name="Google Shape;2715;p183"/>
          <p:cNvGrpSpPr/>
          <p:nvPr/>
        </p:nvGrpSpPr>
        <p:grpSpPr>
          <a:xfrm>
            <a:off x="-181950" y="-342720"/>
            <a:ext cx="9519118" cy="5923395"/>
            <a:chOff x="-181950" y="-342720"/>
            <a:chExt cx="9519118" cy="5923395"/>
          </a:xfrm>
        </p:grpSpPr>
        <p:grpSp>
          <p:nvGrpSpPr>
            <p:cNvPr id="2716" name="Google Shape;2716;p183"/>
            <p:cNvGrpSpPr/>
            <p:nvPr/>
          </p:nvGrpSpPr>
          <p:grpSpPr>
            <a:xfrm>
              <a:off x="5" y="4213440"/>
              <a:ext cx="1699270" cy="986550"/>
              <a:chOff x="5" y="4213440"/>
              <a:chExt cx="1699270" cy="986550"/>
            </a:xfrm>
          </p:grpSpPr>
          <p:grpSp>
            <p:nvGrpSpPr>
              <p:cNvPr id="2717" name="Google Shape;2717;p183"/>
              <p:cNvGrpSpPr/>
              <p:nvPr/>
            </p:nvGrpSpPr>
            <p:grpSpPr>
              <a:xfrm>
                <a:off x="713235" y="4324850"/>
                <a:ext cx="986040" cy="273600"/>
                <a:chOff x="-1484415" y="2371513"/>
                <a:chExt cx="986040" cy="273600"/>
              </a:xfrm>
            </p:grpSpPr>
            <p:sp>
              <p:nvSpPr>
                <p:cNvPr id="2718" name="Google Shape;2718;p183"/>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9" name="Google Shape;2719;p183"/>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0" name="Google Shape;2720;p183"/>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21" name="Google Shape;2721;p183"/>
              <p:cNvGrpSpPr/>
              <p:nvPr/>
            </p:nvGrpSpPr>
            <p:grpSpPr>
              <a:xfrm flipH="1">
                <a:off x="788140" y="4711470"/>
                <a:ext cx="842760" cy="488520"/>
                <a:chOff x="-3206295" y="2859120"/>
                <a:chExt cx="842760" cy="488520"/>
              </a:xfrm>
            </p:grpSpPr>
            <p:sp>
              <p:nvSpPr>
                <p:cNvPr id="2722" name="Google Shape;2722;p18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3" name="Google Shape;2723;p18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24" name="Google Shape;2724;p183"/>
              <p:cNvGrpSpPr/>
              <p:nvPr/>
            </p:nvGrpSpPr>
            <p:grpSpPr>
              <a:xfrm>
                <a:off x="5" y="4213440"/>
                <a:ext cx="639360" cy="399600"/>
                <a:chOff x="5" y="4213440"/>
                <a:chExt cx="639360" cy="399600"/>
              </a:xfrm>
            </p:grpSpPr>
            <p:sp>
              <p:nvSpPr>
                <p:cNvPr id="2725" name="Google Shape;2725;p183"/>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6" name="Google Shape;2726;p183"/>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727" name="Google Shape;2727;p183"/>
            <p:cNvGrpSpPr/>
            <p:nvPr/>
          </p:nvGrpSpPr>
          <p:grpSpPr>
            <a:xfrm>
              <a:off x="-181950" y="-342720"/>
              <a:ext cx="2191110" cy="1539802"/>
              <a:chOff x="-181950" y="-342720"/>
              <a:chExt cx="2191110" cy="1539802"/>
            </a:xfrm>
          </p:grpSpPr>
          <p:grpSp>
            <p:nvGrpSpPr>
              <p:cNvPr id="2728" name="Google Shape;2728;p183"/>
              <p:cNvGrpSpPr/>
              <p:nvPr/>
            </p:nvGrpSpPr>
            <p:grpSpPr>
              <a:xfrm flipH="1">
                <a:off x="-181950" y="162217"/>
                <a:ext cx="1678680" cy="754560"/>
                <a:chOff x="-3551175" y="1354680"/>
                <a:chExt cx="1678680" cy="754560"/>
              </a:xfrm>
            </p:grpSpPr>
            <p:sp>
              <p:nvSpPr>
                <p:cNvPr id="2729" name="Google Shape;2729;p18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0" name="Google Shape;2730;p18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31" name="Google Shape;2731;p183"/>
              <p:cNvGrpSpPr/>
              <p:nvPr/>
            </p:nvGrpSpPr>
            <p:grpSpPr>
              <a:xfrm flipH="1">
                <a:off x="-66125" y="763642"/>
                <a:ext cx="1333800" cy="433440"/>
                <a:chOff x="-3206295" y="2180880"/>
                <a:chExt cx="1333800" cy="433440"/>
              </a:xfrm>
            </p:grpSpPr>
            <p:sp>
              <p:nvSpPr>
                <p:cNvPr id="2732" name="Google Shape;2732;p18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3" name="Google Shape;2733;p18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34" name="Google Shape;2734;p183"/>
              <p:cNvGrpSpPr/>
              <p:nvPr/>
            </p:nvGrpSpPr>
            <p:grpSpPr>
              <a:xfrm rot="-5400000">
                <a:off x="1448460" y="-13140"/>
                <a:ext cx="890280" cy="231120"/>
                <a:chOff x="-1623065" y="547560"/>
                <a:chExt cx="890280" cy="231120"/>
              </a:xfrm>
            </p:grpSpPr>
            <p:sp>
              <p:nvSpPr>
                <p:cNvPr id="2735" name="Google Shape;2735;p183"/>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6" name="Google Shape;2736;p183"/>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737" name="Google Shape;2737;p183"/>
            <p:cNvGrpSpPr/>
            <p:nvPr/>
          </p:nvGrpSpPr>
          <p:grpSpPr>
            <a:xfrm>
              <a:off x="5758600" y="4246875"/>
              <a:ext cx="1124013" cy="1333800"/>
              <a:chOff x="6046350" y="4027575"/>
              <a:chExt cx="1124013" cy="1333800"/>
            </a:xfrm>
          </p:grpSpPr>
          <p:grpSp>
            <p:nvGrpSpPr>
              <p:cNvPr id="2738" name="Google Shape;2738;p183"/>
              <p:cNvGrpSpPr/>
              <p:nvPr/>
            </p:nvGrpSpPr>
            <p:grpSpPr>
              <a:xfrm rot="-5400000" flipH="1">
                <a:off x="6286743" y="4477755"/>
                <a:ext cx="1333800" cy="433440"/>
                <a:chOff x="-3206295" y="2180880"/>
                <a:chExt cx="1333800" cy="433440"/>
              </a:xfrm>
            </p:grpSpPr>
            <p:sp>
              <p:nvSpPr>
                <p:cNvPr id="2739" name="Google Shape;2739;p18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0" name="Google Shape;2740;p18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41" name="Google Shape;2741;p183"/>
              <p:cNvGrpSpPr/>
              <p:nvPr/>
            </p:nvGrpSpPr>
            <p:grpSpPr>
              <a:xfrm rot="5400000">
                <a:off x="5869230" y="4588258"/>
                <a:ext cx="842760" cy="488520"/>
                <a:chOff x="-3206295" y="2859120"/>
                <a:chExt cx="842760" cy="488520"/>
              </a:xfrm>
            </p:grpSpPr>
            <p:sp>
              <p:nvSpPr>
                <p:cNvPr id="2742" name="Google Shape;2742;p18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3" name="Google Shape;2743;p18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744" name="Google Shape;2744;p183"/>
            <p:cNvGrpSpPr/>
            <p:nvPr/>
          </p:nvGrpSpPr>
          <p:grpSpPr>
            <a:xfrm>
              <a:off x="8053498" y="-299843"/>
              <a:ext cx="1283670" cy="2142858"/>
              <a:chOff x="8053498" y="-299843"/>
              <a:chExt cx="1283670" cy="2142858"/>
            </a:xfrm>
          </p:grpSpPr>
          <p:grpSp>
            <p:nvGrpSpPr>
              <p:cNvPr id="2745" name="Google Shape;2745;p183"/>
              <p:cNvGrpSpPr/>
              <p:nvPr/>
            </p:nvGrpSpPr>
            <p:grpSpPr>
              <a:xfrm>
                <a:off x="8459848" y="1620895"/>
                <a:ext cx="877320" cy="222120"/>
                <a:chOff x="69660" y="1766520"/>
                <a:chExt cx="877320" cy="222120"/>
              </a:xfrm>
            </p:grpSpPr>
            <p:sp>
              <p:nvSpPr>
                <p:cNvPr id="2746" name="Google Shape;2746;p183"/>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7" name="Google Shape;2747;p183"/>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48" name="Google Shape;2748;p183"/>
              <p:cNvGrpSpPr/>
              <p:nvPr/>
            </p:nvGrpSpPr>
            <p:grpSpPr>
              <a:xfrm rot="-5400000">
                <a:off x="7591438" y="162217"/>
                <a:ext cx="1678680" cy="754560"/>
                <a:chOff x="-3551175" y="1354680"/>
                <a:chExt cx="1678680" cy="754560"/>
              </a:xfrm>
            </p:grpSpPr>
            <p:sp>
              <p:nvSpPr>
                <p:cNvPr id="2749" name="Google Shape;2749;p18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0" name="Google Shape;2750;p18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51"/>
        <p:cNvGrpSpPr/>
        <p:nvPr/>
      </p:nvGrpSpPr>
      <p:grpSpPr>
        <a:xfrm>
          <a:off x="0" y="0"/>
          <a:ext cx="0" cy="0"/>
          <a:chOff x="0" y="0"/>
          <a:chExt cx="0" cy="0"/>
        </a:xfrm>
      </p:grpSpPr>
      <p:sp>
        <p:nvSpPr>
          <p:cNvPr id="2752" name="Google Shape;2752;p1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753" name="Google Shape;2753;p184"/>
          <p:cNvSpPr txBox="1">
            <a:spLocks noGrp="1"/>
          </p:cNvSpPr>
          <p:nvPr>
            <p:ph type="body" idx="1"/>
          </p:nvPr>
        </p:nvSpPr>
        <p:spPr>
          <a:xfrm>
            <a:off x="720000" y="1215750"/>
            <a:ext cx="7704000" cy="354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grpSp>
        <p:nvGrpSpPr>
          <p:cNvPr id="2754" name="Google Shape;2754;p184"/>
          <p:cNvGrpSpPr/>
          <p:nvPr/>
        </p:nvGrpSpPr>
        <p:grpSpPr>
          <a:xfrm>
            <a:off x="8430785" y="-350770"/>
            <a:ext cx="877320" cy="1299685"/>
            <a:chOff x="8430785" y="-350770"/>
            <a:chExt cx="877320" cy="1299685"/>
          </a:xfrm>
        </p:grpSpPr>
        <p:grpSp>
          <p:nvGrpSpPr>
            <p:cNvPr id="2755" name="Google Shape;2755;p184"/>
            <p:cNvGrpSpPr/>
            <p:nvPr/>
          </p:nvGrpSpPr>
          <p:grpSpPr>
            <a:xfrm>
              <a:off x="8430785" y="726795"/>
              <a:ext cx="877320" cy="222120"/>
              <a:chOff x="-1236015" y="1766520"/>
              <a:chExt cx="877320" cy="222120"/>
            </a:xfrm>
          </p:grpSpPr>
          <p:sp>
            <p:nvSpPr>
              <p:cNvPr id="2756" name="Google Shape;2756;p184"/>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7" name="Google Shape;2757;p184"/>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58" name="Google Shape;2758;p184"/>
            <p:cNvGrpSpPr/>
            <p:nvPr/>
          </p:nvGrpSpPr>
          <p:grpSpPr>
            <a:xfrm rot="-5400000">
              <a:off x="8217510" y="-21190"/>
              <a:ext cx="890280" cy="231120"/>
              <a:chOff x="-3180015" y="547560"/>
              <a:chExt cx="890280" cy="231120"/>
            </a:xfrm>
          </p:grpSpPr>
          <p:sp>
            <p:nvSpPr>
              <p:cNvPr id="2759" name="Google Shape;2759;p184"/>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0" name="Google Shape;2760;p184"/>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761"/>
        <p:cNvGrpSpPr/>
        <p:nvPr/>
      </p:nvGrpSpPr>
      <p:grpSpPr>
        <a:xfrm>
          <a:off x="0" y="0"/>
          <a:ext cx="0" cy="0"/>
          <a:chOff x="0" y="0"/>
          <a:chExt cx="0" cy="0"/>
        </a:xfrm>
      </p:grpSpPr>
      <p:sp>
        <p:nvSpPr>
          <p:cNvPr id="2762" name="Google Shape;2762;p18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763" name="Google Shape;2763;p185"/>
          <p:cNvSpPr txBox="1">
            <a:spLocks noGrp="1"/>
          </p:cNvSpPr>
          <p:nvPr>
            <p:ph type="subTitle" idx="1"/>
          </p:nvPr>
        </p:nvSpPr>
        <p:spPr>
          <a:xfrm>
            <a:off x="1983150" y="2172888"/>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64" name="Google Shape;2764;p185"/>
          <p:cNvSpPr txBox="1">
            <a:spLocks noGrp="1"/>
          </p:cNvSpPr>
          <p:nvPr>
            <p:ph type="subTitle" idx="2"/>
          </p:nvPr>
        </p:nvSpPr>
        <p:spPr>
          <a:xfrm>
            <a:off x="5742450" y="2172900"/>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65" name="Google Shape;2765;p185"/>
          <p:cNvSpPr txBox="1">
            <a:spLocks noGrp="1"/>
          </p:cNvSpPr>
          <p:nvPr>
            <p:ph type="subTitle" idx="3"/>
          </p:nvPr>
        </p:nvSpPr>
        <p:spPr>
          <a:xfrm>
            <a:off x="5742425" y="3734825"/>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66" name="Google Shape;2766;p185"/>
          <p:cNvSpPr txBox="1">
            <a:spLocks noGrp="1"/>
          </p:cNvSpPr>
          <p:nvPr>
            <p:ph type="subTitle" idx="4"/>
          </p:nvPr>
        </p:nvSpPr>
        <p:spPr>
          <a:xfrm>
            <a:off x="1983149" y="3734813"/>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67" name="Google Shape;2767;p185"/>
          <p:cNvSpPr txBox="1">
            <a:spLocks noGrp="1"/>
          </p:cNvSpPr>
          <p:nvPr>
            <p:ph type="title" idx="5"/>
          </p:nvPr>
        </p:nvSpPr>
        <p:spPr>
          <a:xfrm>
            <a:off x="10960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68" name="Google Shape;2768;p185"/>
          <p:cNvSpPr txBox="1">
            <a:spLocks noGrp="1"/>
          </p:cNvSpPr>
          <p:nvPr>
            <p:ph type="title" idx="6"/>
          </p:nvPr>
        </p:nvSpPr>
        <p:spPr>
          <a:xfrm>
            <a:off x="4855350" y="3136477"/>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69" name="Google Shape;2769;p185"/>
          <p:cNvSpPr txBox="1">
            <a:spLocks noGrp="1"/>
          </p:cNvSpPr>
          <p:nvPr>
            <p:ph type="title" idx="7"/>
          </p:nvPr>
        </p:nvSpPr>
        <p:spPr>
          <a:xfrm>
            <a:off x="48553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70" name="Google Shape;2770;p185"/>
          <p:cNvSpPr txBox="1">
            <a:spLocks noGrp="1"/>
          </p:cNvSpPr>
          <p:nvPr>
            <p:ph type="title" idx="8"/>
          </p:nvPr>
        </p:nvSpPr>
        <p:spPr>
          <a:xfrm>
            <a:off x="1096050" y="3136475"/>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771" name="Google Shape;2771;p185"/>
          <p:cNvSpPr txBox="1">
            <a:spLocks noGrp="1"/>
          </p:cNvSpPr>
          <p:nvPr>
            <p:ph type="subTitle" idx="9"/>
          </p:nvPr>
        </p:nvSpPr>
        <p:spPr>
          <a:xfrm>
            <a:off x="1983150" y="1472700"/>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772" name="Google Shape;2772;p185"/>
          <p:cNvSpPr txBox="1">
            <a:spLocks noGrp="1"/>
          </p:cNvSpPr>
          <p:nvPr>
            <p:ph type="subTitle" idx="13"/>
          </p:nvPr>
        </p:nvSpPr>
        <p:spPr>
          <a:xfrm>
            <a:off x="5742450" y="1472700"/>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773" name="Google Shape;2773;p185"/>
          <p:cNvSpPr txBox="1">
            <a:spLocks noGrp="1"/>
          </p:cNvSpPr>
          <p:nvPr>
            <p:ph type="subTitle" idx="14"/>
          </p:nvPr>
        </p:nvSpPr>
        <p:spPr>
          <a:xfrm>
            <a:off x="1983150" y="3034633"/>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774" name="Google Shape;2774;p185"/>
          <p:cNvSpPr txBox="1">
            <a:spLocks noGrp="1"/>
          </p:cNvSpPr>
          <p:nvPr>
            <p:ph type="subTitle" idx="15"/>
          </p:nvPr>
        </p:nvSpPr>
        <p:spPr>
          <a:xfrm>
            <a:off x="5742425" y="3034625"/>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775" name="Google Shape;2775;p185"/>
          <p:cNvGrpSpPr/>
          <p:nvPr/>
        </p:nvGrpSpPr>
        <p:grpSpPr>
          <a:xfrm rot="-5400000">
            <a:off x="-460250" y="4136680"/>
            <a:ext cx="2191110" cy="1539801"/>
            <a:chOff x="-181950" y="-342720"/>
            <a:chExt cx="2191110" cy="1539802"/>
          </a:xfrm>
        </p:grpSpPr>
        <p:grpSp>
          <p:nvGrpSpPr>
            <p:cNvPr id="2776" name="Google Shape;2776;p185"/>
            <p:cNvGrpSpPr/>
            <p:nvPr/>
          </p:nvGrpSpPr>
          <p:grpSpPr>
            <a:xfrm flipH="1">
              <a:off x="-181950" y="162217"/>
              <a:ext cx="1678680" cy="754560"/>
              <a:chOff x="-3551175" y="1354680"/>
              <a:chExt cx="1678680" cy="754560"/>
            </a:xfrm>
          </p:grpSpPr>
          <p:sp>
            <p:nvSpPr>
              <p:cNvPr id="2777" name="Google Shape;2777;p18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8" name="Google Shape;2778;p18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79" name="Google Shape;2779;p185"/>
            <p:cNvGrpSpPr/>
            <p:nvPr/>
          </p:nvGrpSpPr>
          <p:grpSpPr>
            <a:xfrm flipH="1">
              <a:off x="-66125" y="763642"/>
              <a:ext cx="1333800" cy="433440"/>
              <a:chOff x="-3206295" y="2180880"/>
              <a:chExt cx="1333800" cy="433440"/>
            </a:xfrm>
          </p:grpSpPr>
          <p:sp>
            <p:nvSpPr>
              <p:cNvPr id="2780" name="Google Shape;2780;p18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1" name="Google Shape;2781;p18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82" name="Google Shape;2782;p185"/>
            <p:cNvGrpSpPr/>
            <p:nvPr/>
          </p:nvGrpSpPr>
          <p:grpSpPr>
            <a:xfrm rot="-5400000">
              <a:off x="1448460" y="-13140"/>
              <a:ext cx="890280" cy="231120"/>
              <a:chOff x="-1623065" y="547560"/>
              <a:chExt cx="890280" cy="231120"/>
            </a:xfrm>
          </p:grpSpPr>
          <p:sp>
            <p:nvSpPr>
              <p:cNvPr id="2783" name="Google Shape;2783;p185"/>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4" name="Google Shape;2784;p185"/>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8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79" name="Google Shape;179;p20"/>
          <p:cNvSpPr txBox="1">
            <a:spLocks noGrp="1"/>
          </p:cNvSpPr>
          <p:nvPr>
            <p:ph type="subTitle" idx="1"/>
          </p:nvPr>
        </p:nvSpPr>
        <p:spPr>
          <a:xfrm>
            <a:off x="3696475" y="1715575"/>
            <a:ext cx="4734300" cy="2267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600"/>
              <a:buChar char="●"/>
              <a:defRPr sz="1600"/>
            </a:lvl1pPr>
            <a:lvl2pPr lvl="1" algn="ctr" rtl="0">
              <a:lnSpc>
                <a:spcPct val="100000"/>
              </a:lnSpc>
              <a:spcBef>
                <a:spcPts val="0"/>
              </a:spcBef>
              <a:spcAft>
                <a:spcPts val="0"/>
              </a:spcAft>
              <a:buClr>
                <a:srgbClr val="E76A28"/>
              </a:buClr>
              <a:buSzPts val="1600"/>
              <a:buFont typeface="Kantumruy Pro Light"/>
              <a:buChar char="○"/>
              <a:defRPr/>
            </a:lvl2pPr>
            <a:lvl3pPr lvl="2" algn="ctr" rtl="0">
              <a:lnSpc>
                <a:spcPct val="100000"/>
              </a:lnSpc>
              <a:spcBef>
                <a:spcPts val="0"/>
              </a:spcBef>
              <a:spcAft>
                <a:spcPts val="0"/>
              </a:spcAft>
              <a:buClr>
                <a:srgbClr val="E76A28"/>
              </a:buClr>
              <a:buSzPts val="1500"/>
              <a:buFont typeface="Kantumruy Pro Light"/>
              <a:buChar char="■"/>
              <a:defRPr/>
            </a:lvl3pPr>
            <a:lvl4pPr lvl="3" algn="ctr" rtl="0">
              <a:lnSpc>
                <a:spcPct val="100000"/>
              </a:lnSpc>
              <a:spcBef>
                <a:spcPts val="0"/>
              </a:spcBef>
              <a:spcAft>
                <a:spcPts val="0"/>
              </a:spcAft>
              <a:buClr>
                <a:srgbClr val="E76A28"/>
              </a:buClr>
              <a:buSzPts val="1500"/>
              <a:buFont typeface="Kantumruy Pro Light"/>
              <a:buChar char="●"/>
              <a:defRPr/>
            </a:lvl4pPr>
            <a:lvl5pPr lvl="4" algn="ctr" rtl="0">
              <a:lnSpc>
                <a:spcPct val="100000"/>
              </a:lnSpc>
              <a:spcBef>
                <a:spcPts val="0"/>
              </a:spcBef>
              <a:spcAft>
                <a:spcPts val="0"/>
              </a:spcAft>
              <a:buClr>
                <a:srgbClr val="E76A28"/>
              </a:buClr>
              <a:buSzPts val="1400"/>
              <a:buFont typeface="Kantumruy Pro Light"/>
              <a:buChar char="○"/>
              <a:defRPr/>
            </a:lvl5pPr>
            <a:lvl6pPr lvl="5" algn="ctr" rtl="0">
              <a:lnSpc>
                <a:spcPct val="100000"/>
              </a:lnSpc>
              <a:spcBef>
                <a:spcPts val="0"/>
              </a:spcBef>
              <a:spcAft>
                <a:spcPts val="0"/>
              </a:spcAft>
              <a:buClr>
                <a:srgbClr val="999999"/>
              </a:buClr>
              <a:buSzPts val="1400"/>
              <a:buFont typeface="Kantumruy Pro Light"/>
              <a:buChar char="■"/>
              <a:defRPr/>
            </a:lvl6pPr>
            <a:lvl7pPr lvl="6" algn="ctr" rtl="0">
              <a:lnSpc>
                <a:spcPct val="100000"/>
              </a:lnSpc>
              <a:spcBef>
                <a:spcPts val="0"/>
              </a:spcBef>
              <a:spcAft>
                <a:spcPts val="0"/>
              </a:spcAft>
              <a:buClr>
                <a:srgbClr val="999999"/>
              </a:buClr>
              <a:buSzPts val="1300"/>
              <a:buFont typeface="Kantumruy Pro Light"/>
              <a:buChar char="●"/>
              <a:defRPr/>
            </a:lvl7pPr>
            <a:lvl8pPr lvl="7" algn="ctr" rtl="0">
              <a:lnSpc>
                <a:spcPct val="100000"/>
              </a:lnSpc>
              <a:spcBef>
                <a:spcPts val="0"/>
              </a:spcBef>
              <a:spcAft>
                <a:spcPts val="0"/>
              </a:spcAft>
              <a:buClr>
                <a:srgbClr val="999999"/>
              </a:buClr>
              <a:buSzPts val="1300"/>
              <a:buFont typeface="Kantumruy Pro Light"/>
              <a:buChar char="○"/>
              <a:defRPr/>
            </a:lvl8pPr>
            <a:lvl9pPr lvl="8" algn="ctr" rtl="0">
              <a:lnSpc>
                <a:spcPct val="100000"/>
              </a:lnSpc>
              <a:spcBef>
                <a:spcPts val="0"/>
              </a:spcBef>
              <a:spcAft>
                <a:spcPts val="0"/>
              </a:spcAft>
              <a:buClr>
                <a:srgbClr val="999999"/>
              </a:buClr>
              <a:buSzPts val="1400"/>
              <a:buFont typeface="Kantumruy Pro Light"/>
              <a:buChar char="■"/>
              <a:defRPr/>
            </a:lvl9pPr>
          </a:lstStyle>
          <a:p>
            <a:endParaRPr/>
          </a:p>
        </p:txBody>
      </p:sp>
      <p:grpSp>
        <p:nvGrpSpPr>
          <p:cNvPr id="180" name="Google Shape;180;p20"/>
          <p:cNvGrpSpPr/>
          <p:nvPr/>
        </p:nvGrpSpPr>
        <p:grpSpPr>
          <a:xfrm>
            <a:off x="5" y="1226965"/>
            <a:ext cx="9355457" cy="4137182"/>
            <a:chOff x="5" y="1226965"/>
            <a:chExt cx="9355457" cy="4137182"/>
          </a:xfrm>
        </p:grpSpPr>
        <p:grpSp>
          <p:nvGrpSpPr>
            <p:cNvPr id="181" name="Google Shape;181;p20"/>
            <p:cNvGrpSpPr/>
            <p:nvPr/>
          </p:nvGrpSpPr>
          <p:grpSpPr>
            <a:xfrm rot="5400000">
              <a:off x="7774479" y="3783164"/>
              <a:ext cx="1019108" cy="2142858"/>
              <a:chOff x="8318060" y="-299843"/>
              <a:chExt cx="1019108" cy="2142858"/>
            </a:xfrm>
          </p:grpSpPr>
          <p:grpSp>
            <p:nvGrpSpPr>
              <p:cNvPr id="182" name="Google Shape;182;p20"/>
              <p:cNvGrpSpPr/>
              <p:nvPr/>
            </p:nvGrpSpPr>
            <p:grpSpPr>
              <a:xfrm>
                <a:off x="8459848" y="1620895"/>
                <a:ext cx="877320" cy="222120"/>
                <a:chOff x="69660" y="1766520"/>
                <a:chExt cx="877320" cy="222120"/>
              </a:xfrm>
            </p:grpSpPr>
            <p:sp>
              <p:nvSpPr>
                <p:cNvPr id="183" name="Google Shape;183;p20"/>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20"/>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5" name="Google Shape;185;p20"/>
              <p:cNvGrpSpPr/>
              <p:nvPr/>
            </p:nvGrpSpPr>
            <p:grpSpPr>
              <a:xfrm rot="-5400000">
                <a:off x="7856000" y="162217"/>
                <a:ext cx="1678680" cy="754560"/>
                <a:chOff x="-3551175" y="1619243"/>
                <a:chExt cx="1678680" cy="754560"/>
              </a:xfrm>
            </p:grpSpPr>
            <p:sp>
              <p:nvSpPr>
                <p:cNvPr id="186" name="Google Shape;186;p20"/>
                <p:cNvSpPr/>
                <p:nvPr/>
              </p:nvSpPr>
              <p:spPr>
                <a:xfrm>
                  <a:off x="-3468015" y="1715003"/>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7" name="Google Shape;187;p20"/>
                <p:cNvSpPr/>
                <p:nvPr/>
              </p:nvSpPr>
              <p:spPr>
                <a:xfrm>
                  <a:off x="-3551175" y="1619243"/>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88" name="Google Shape;188;p20"/>
            <p:cNvGrpSpPr/>
            <p:nvPr/>
          </p:nvGrpSpPr>
          <p:grpSpPr>
            <a:xfrm>
              <a:off x="5" y="1226965"/>
              <a:ext cx="639360" cy="399600"/>
              <a:chOff x="5" y="4213440"/>
              <a:chExt cx="639360" cy="399600"/>
            </a:xfrm>
          </p:grpSpPr>
          <p:sp>
            <p:nvSpPr>
              <p:cNvPr id="189" name="Google Shape;189;p20"/>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 name="Google Shape;190;p20"/>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86"/>
        <p:cNvGrpSpPr/>
        <p:nvPr/>
      </p:nvGrpSpPr>
      <p:grpSpPr>
        <a:xfrm>
          <a:off x="0" y="0"/>
          <a:ext cx="0" cy="0"/>
          <a:chOff x="0" y="0"/>
          <a:chExt cx="0" cy="0"/>
        </a:xfrm>
      </p:grpSpPr>
      <p:grpSp>
        <p:nvGrpSpPr>
          <p:cNvPr id="2787" name="Google Shape;2787;p187"/>
          <p:cNvGrpSpPr/>
          <p:nvPr/>
        </p:nvGrpSpPr>
        <p:grpSpPr>
          <a:xfrm>
            <a:off x="-65890" y="-76201"/>
            <a:ext cx="9489019" cy="5306166"/>
            <a:chOff x="-65890" y="-76201"/>
            <a:chExt cx="9489019" cy="5306166"/>
          </a:xfrm>
        </p:grpSpPr>
        <p:grpSp>
          <p:nvGrpSpPr>
            <p:cNvPr id="2788" name="Google Shape;2788;p187"/>
            <p:cNvGrpSpPr/>
            <p:nvPr/>
          </p:nvGrpSpPr>
          <p:grpSpPr>
            <a:xfrm rot="-5400000">
              <a:off x="-120240" y="3805300"/>
              <a:ext cx="986040" cy="273600"/>
              <a:chOff x="-1484415" y="2371513"/>
              <a:chExt cx="986040" cy="273600"/>
            </a:xfrm>
          </p:grpSpPr>
          <p:sp>
            <p:nvSpPr>
              <p:cNvPr id="2789" name="Google Shape;2789;p187"/>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0" name="Google Shape;2790;p187"/>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1" name="Google Shape;2791;p187"/>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92" name="Google Shape;2792;p187"/>
            <p:cNvGrpSpPr/>
            <p:nvPr/>
          </p:nvGrpSpPr>
          <p:grpSpPr>
            <a:xfrm flipH="1">
              <a:off x="70440" y="4669508"/>
              <a:ext cx="842760" cy="488520"/>
              <a:chOff x="-3206295" y="2859120"/>
              <a:chExt cx="842760" cy="488520"/>
            </a:xfrm>
          </p:grpSpPr>
          <p:sp>
            <p:nvSpPr>
              <p:cNvPr id="2793" name="Google Shape;2793;p18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4" name="Google Shape;2794;p18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95" name="Google Shape;2795;p187"/>
            <p:cNvGrpSpPr/>
            <p:nvPr/>
          </p:nvGrpSpPr>
          <p:grpSpPr>
            <a:xfrm>
              <a:off x="8163631" y="-76201"/>
              <a:ext cx="1259498" cy="2191110"/>
              <a:chOff x="8163631" y="-76201"/>
              <a:chExt cx="1259498" cy="2191110"/>
            </a:xfrm>
          </p:grpSpPr>
          <p:grpSp>
            <p:nvGrpSpPr>
              <p:cNvPr id="2796" name="Google Shape;2796;p187"/>
              <p:cNvGrpSpPr/>
              <p:nvPr/>
            </p:nvGrpSpPr>
            <p:grpSpPr>
              <a:xfrm rot="5400000" flipH="1">
                <a:off x="7701571" y="385859"/>
                <a:ext cx="1678680" cy="754560"/>
                <a:chOff x="-3551175" y="1354680"/>
                <a:chExt cx="1678680" cy="754560"/>
              </a:xfrm>
            </p:grpSpPr>
            <p:sp>
              <p:nvSpPr>
                <p:cNvPr id="2797" name="Google Shape;2797;p18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8" name="Google Shape;2798;p18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99" name="Google Shape;2799;p187"/>
              <p:cNvGrpSpPr/>
              <p:nvPr/>
            </p:nvGrpSpPr>
            <p:grpSpPr>
              <a:xfrm>
                <a:off x="8532849" y="1883789"/>
                <a:ext cx="890280" cy="231120"/>
                <a:chOff x="-1623065" y="547560"/>
                <a:chExt cx="890280" cy="231120"/>
              </a:xfrm>
            </p:grpSpPr>
            <p:sp>
              <p:nvSpPr>
                <p:cNvPr id="2800" name="Google Shape;2800;p187"/>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1" name="Google Shape;2801;p187"/>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802" name="Google Shape;2802;p187"/>
            <p:cNvGrpSpPr/>
            <p:nvPr/>
          </p:nvGrpSpPr>
          <p:grpSpPr>
            <a:xfrm flipH="1">
              <a:off x="-65890" y="317370"/>
              <a:ext cx="877320" cy="222120"/>
              <a:chOff x="-1236015" y="1766520"/>
              <a:chExt cx="877320" cy="222120"/>
            </a:xfrm>
          </p:grpSpPr>
          <p:sp>
            <p:nvSpPr>
              <p:cNvPr id="2803" name="Google Shape;2803;p187"/>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4" name="Google Shape;2804;p187"/>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05" name="Google Shape;2805;p187"/>
            <p:cNvGrpSpPr/>
            <p:nvPr/>
          </p:nvGrpSpPr>
          <p:grpSpPr>
            <a:xfrm rot="-5400000" flipH="1">
              <a:off x="8103185" y="4680245"/>
              <a:ext cx="877320" cy="222120"/>
              <a:chOff x="-1236015" y="1766520"/>
              <a:chExt cx="877320" cy="222120"/>
            </a:xfrm>
          </p:grpSpPr>
          <p:sp>
            <p:nvSpPr>
              <p:cNvPr id="2806" name="Google Shape;2806;p187"/>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7" name="Google Shape;2807;p187"/>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08"/>
        <p:cNvGrpSpPr/>
        <p:nvPr/>
      </p:nvGrpSpPr>
      <p:grpSpPr>
        <a:xfrm>
          <a:off x="0" y="0"/>
          <a:ext cx="0" cy="0"/>
          <a:chOff x="0" y="0"/>
          <a:chExt cx="0" cy="0"/>
        </a:xfrm>
      </p:grpSpPr>
      <p:grpSp>
        <p:nvGrpSpPr>
          <p:cNvPr id="2809" name="Google Shape;2809;p188"/>
          <p:cNvGrpSpPr/>
          <p:nvPr/>
        </p:nvGrpSpPr>
        <p:grpSpPr>
          <a:xfrm flipH="1">
            <a:off x="-57753" y="558426"/>
            <a:ext cx="682539" cy="838311"/>
            <a:chOff x="3654360" y="2272320"/>
            <a:chExt cx="739800" cy="908640"/>
          </a:xfrm>
        </p:grpSpPr>
        <p:sp>
          <p:nvSpPr>
            <p:cNvPr id="2810" name="Google Shape;2810;p188"/>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1" name="Google Shape;2811;p188"/>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12" name="Google Shape;2812;p188"/>
          <p:cNvGrpSpPr/>
          <p:nvPr/>
        </p:nvGrpSpPr>
        <p:grpSpPr>
          <a:xfrm>
            <a:off x="-133494" y="124994"/>
            <a:ext cx="10760365" cy="4844198"/>
            <a:chOff x="-133494" y="124994"/>
            <a:chExt cx="10760365" cy="4844198"/>
          </a:xfrm>
        </p:grpSpPr>
        <p:grpSp>
          <p:nvGrpSpPr>
            <p:cNvPr id="2813" name="Google Shape;2813;p188"/>
            <p:cNvGrpSpPr/>
            <p:nvPr/>
          </p:nvGrpSpPr>
          <p:grpSpPr>
            <a:xfrm>
              <a:off x="713222" y="4604007"/>
              <a:ext cx="1625806" cy="286966"/>
              <a:chOff x="4081680" y="1541880"/>
              <a:chExt cx="1762200" cy="311040"/>
            </a:xfrm>
          </p:grpSpPr>
          <p:sp>
            <p:nvSpPr>
              <p:cNvPr id="2814" name="Google Shape;2814;p188"/>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5" name="Google Shape;2815;p188"/>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6" name="Google Shape;2816;p188"/>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17" name="Google Shape;2817;p188"/>
            <p:cNvGrpSpPr/>
            <p:nvPr/>
          </p:nvGrpSpPr>
          <p:grpSpPr>
            <a:xfrm flipH="1">
              <a:off x="7471579" y="4362035"/>
              <a:ext cx="3155292" cy="607157"/>
              <a:chOff x="3240000" y="747717"/>
              <a:chExt cx="3420000" cy="658094"/>
            </a:xfrm>
          </p:grpSpPr>
          <p:sp>
            <p:nvSpPr>
              <p:cNvPr id="2818" name="Google Shape;2818;p188"/>
              <p:cNvSpPr/>
              <p:nvPr/>
            </p:nvSpPr>
            <p:spPr>
              <a:xfrm>
                <a:off x="3240000" y="747717"/>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9" name="Google Shape;2819;p188"/>
              <p:cNvSpPr/>
              <p:nvPr/>
            </p:nvSpPr>
            <p:spPr>
              <a:xfrm>
                <a:off x="6531840" y="1276931"/>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20" name="Google Shape;2820;p188"/>
            <p:cNvGrpSpPr/>
            <p:nvPr/>
          </p:nvGrpSpPr>
          <p:grpSpPr>
            <a:xfrm flipH="1">
              <a:off x="-133494" y="124994"/>
              <a:ext cx="1333800" cy="433440"/>
              <a:chOff x="-3206295" y="2180880"/>
              <a:chExt cx="1333800" cy="433440"/>
            </a:xfrm>
          </p:grpSpPr>
          <p:sp>
            <p:nvSpPr>
              <p:cNvPr id="2821" name="Google Shape;2821;p18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2" name="Google Shape;2822;p18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23" name="Google Shape;2823;p188"/>
            <p:cNvGrpSpPr/>
            <p:nvPr/>
          </p:nvGrpSpPr>
          <p:grpSpPr>
            <a:xfrm>
              <a:off x="8430006" y="3776686"/>
              <a:ext cx="842760" cy="488520"/>
              <a:chOff x="-3206295" y="2859120"/>
              <a:chExt cx="842760" cy="488520"/>
            </a:xfrm>
          </p:grpSpPr>
          <p:sp>
            <p:nvSpPr>
              <p:cNvPr id="2824" name="Google Shape;2824;p18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5" name="Google Shape;2825;p18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26"/>
        <p:cNvGrpSpPr/>
        <p:nvPr/>
      </p:nvGrpSpPr>
      <p:grpSpPr>
        <a:xfrm>
          <a:off x="0" y="0"/>
          <a:ext cx="0" cy="0"/>
          <a:chOff x="0" y="0"/>
          <a:chExt cx="0" cy="0"/>
        </a:xfrm>
      </p:grpSpPr>
      <p:sp>
        <p:nvSpPr>
          <p:cNvPr id="2827" name="Google Shape;2827;p189"/>
          <p:cNvSpPr txBox="1">
            <a:spLocks noGrp="1"/>
          </p:cNvSpPr>
          <p:nvPr>
            <p:ph type="title"/>
          </p:nvPr>
        </p:nvSpPr>
        <p:spPr>
          <a:xfrm>
            <a:off x="3557875" y="1588263"/>
            <a:ext cx="4872900" cy="11460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sz="6000"/>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828" name="Google Shape;2828;p189"/>
          <p:cNvSpPr txBox="1">
            <a:spLocks noGrp="1"/>
          </p:cNvSpPr>
          <p:nvPr>
            <p:ph type="subTitle" idx="1"/>
          </p:nvPr>
        </p:nvSpPr>
        <p:spPr>
          <a:xfrm>
            <a:off x="3557875" y="2734263"/>
            <a:ext cx="4872900" cy="671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29" name="Google Shape;2829;p189"/>
          <p:cNvGrpSpPr/>
          <p:nvPr/>
        </p:nvGrpSpPr>
        <p:grpSpPr>
          <a:xfrm>
            <a:off x="-92245" y="-230761"/>
            <a:ext cx="8990681" cy="5499996"/>
            <a:chOff x="-92245" y="-230761"/>
            <a:chExt cx="8990681" cy="5499996"/>
          </a:xfrm>
        </p:grpSpPr>
        <p:grpSp>
          <p:nvGrpSpPr>
            <p:cNvPr id="2830" name="Google Shape;2830;p189"/>
            <p:cNvGrpSpPr/>
            <p:nvPr/>
          </p:nvGrpSpPr>
          <p:grpSpPr>
            <a:xfrm>
              <a:off x="7963104" y="-230761"/>
              <a:ext cx="935332" cy="1678680"/>
              <a:chOff x="7963104" y="-230761"/>
              <a:chExt cx="935332" cy="1678680"/>
            </a:xfrm>
          </p:grpSpPr>
          <p:grpSp>
            <p:nvGrpSpPr>
              <p:cNvPr id="2831" name="Google Shape;2831;p189"/>
              <p:cNvGrpSpPr/>
              <p:nvPr/>
            </p:nvGrpSpPr>
            <p:grpSpPr>
              <a:xfrm rot="-5400000">
                <a:off x="7635504" y="225264"/>
                <a:ext cx="877320" cy="222120"/>
                <a:chOff x="69660" y="1766520"/>
                <a:chExt cx="877320" cy="222120"/>
              </a:xfrm>
            </p:grpSpPr>
            <p:sp>
              <p:nvSpPr>
                <p:cNvPr id="2832" name="Google Shape;2832;p189"/>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3" name="Google Shape;2833;p189"/>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34" name="Google Shape;2834;p189"/>
              <p:cNvGrpSpPr/>
              <p:nvPr/>
            </p:nvGrpSpPr>
            <p:grpSpPr>
              <a:xfrm rot="-5400000">
                <a:off x="7681816" y="231299"/>
                <a:ext cx="1678680" cy="754560"/>
                <a:chOff x="-3551175" y="1354680"/>
                <a:chExt cx="1678680" cy="754560"/>
              </a:xfrm>
            </p:grpSpPr>
            <p:sp>
              <p:nvSpPr>
                <p:cNvPr id="2835" name="Google Shape;2835;p18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6" name="Google Shape;2836;p18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837" name="Google Shape;2837;p189"/>
            <p:cNvGrpSpPr/>
            <p:nvPr/>
          </p:nvGrpSpPr>
          <p:grpSpPr>
            <a:xfrm>
              <a:off x="2707225" y="4374490"/>
              <a:ext cx="1692790" cy="894745"/>
              <a:chOff x="2707225" y="4374490"/>
              <a:chExt cx="1692790" cy="894745"/>
            </a:xfrm>
          </p:grpSpPr>
          <p:grpSp>
            <p:nvGrpSpPr>
              <p:cNvPr id="2838" name="Google Shape;2838;p189"/>
              <p:cNvGrpSpPr/>
              <p:nvPr/>
            </p:nvGrpSpPr>
            <p:grpSpPr>
              <a:xfrm>
                <a:off x="3433055" y="4374490"/>
                <a:ext cx="966960" cy="459000"/>
                <a:chOff x="6589930" y="867565"/>
                <a:chExt cx="966960" cy="459000"/>
              </a:xfrm>
            </p:grpSpPr>
            <p:sp>
              <p:nvSpPr>
                <p:cNvPr id="2839" name="Google Shape;2839;p189"/>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0" name="Google Shape;2840;p189"/>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1" name="Google Shape;2841;p189"/>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42" name="Google Shape;2842;p189"/>
              <p:cNvGrpSpPr/>
              <p:nvPr/>
            </p:nvGrpSpPr>
            <p:grpSpPr>
              <a:xfrm rot="5400000">
                <a:off x="2530105" y="4603595"/>
                <a:ext cx="842760" cy="488520"/>
                <a:chOff x="-3206295" y="2859120"/>
                <a:chExt cx="842760" cy="488520"/>
              </a:xfrm>
            </p:grpSpPr>
            <p:sp>
              <p:nvSpPr>
                <p:cNvPr id="2843" name="Google Shape;2843;p189"/>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4" name="Google Shape;2844;p189"/>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845" name="Google Shape;2845;p189"/>
            <p:cNvGrpSpPr/>
            <p:nvPr/>
          </p:nvGrpSpPr>
          <p:grpSpPr>
            <a:xfrm>
              <a:off x="-92245" y="2383470"/>
              <a:ext cx="1333800" cy="952675"/>
              <a:chOff x="-92245" y="2383470"/>
              <a:chExt cx="1333800" cy="952675"/>
            </a:xfrm>
          </p:grpSpPr>
          <p:grpSp>
            <p:nvGrpSpPr>
              <p:cNvPr id="2846" name="Google Shape;2846;p189"/>
              <p:cNvGrpSpPr/>
              <p:nvPr/>
            </p:nvGrpSpPr>
            <p:grpSpPr>
              <a:xfrm flipH="1">
                <a:off x="-92245" y="2902705"/>
                <a:ext cx="1333800" cy="433440"/>
                <a:chOff x="-3206295" y="2180880"/>
                <a:chExt cx="1333800" cy="433440"/>
              </a:xfrm>
            </p:grpSpPr>
            <p:sp>
              <p:nvSpPr>
                <p:cNvPr id="2847" name="Google Shape;2847;p189"/>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8" name="Google Shape;2848;p189"/>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49" name="Google Shape;2849;p189"/>
              <p:cNvGrpSpPr/>
              <p:nvPr/>
            </p:nvGrpSpPr>
            <p:grpSpPr>
              <a:xfrm>
                <a:off x="-92240" y="2383470"/>
                <a:ext cx="877320" cy="222120"/>
                <a:chOff x="-1236015" y="1766520"/>
                <a:chExt cx="877320" cy="222120"/>
              </a:xfrm>
            </p:grpSpPr>
            <p:sp>
              <p:nvSpPr>
                <p:cNvPr id="2850" name="Google Shape;2850;p189"/>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1" name="Google Shape;2851;p189"/>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52"/>
        <p:cNvGrpSpPr/>
        <p:nvPr/>
      </p:nvGrpSpPr>
      <p:grpSpPr>
        <a:xfrm>
          <a:off x="0" y="0"/>
          <a:ext cx="0" cy="0"/>
          <a:chOff x="0" y="0"/>
          <a:chExt cx="0" cy="0"/>
        </a:xfrm>
      </p:grpSpPr>
      <p:sp>
        <p:nvSpPr>
          <p:cNvPr id="2853" name="Google Shape;2853;p190"/>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600"/>
              <a:buNone/>
              <a:defRPr sz="50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2854" name="Google Shape;2854;p190"/>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6000"/>
              <a:buNone/>
              <a:defRPr sz="60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855" name="Google Shape;2855;p190"/>
          <p:cNvSpPr txBox="1">
            <a:spLocks noGrp="1"/>
          </p:cNvSpPr>
          <p:nvPr>
            <p:ph type="subTitle" idx="1"/>
          </p:nvPr>
        </p:nvSpPr>
        <p:spPr>
          <a:xfrm>
            <a:off x="713225" y="4170800"/>
            <a:ext cx="4375500" cy="433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56" name="Google Shape;2856;p190"/>
          <p:cNvGrpSpPr/>
          <p:nvPr/>
        </p:nvGrpSpPr>
        <p:grpSpPr>
          <a:xfrm rot="-5400000">
            <a:off x="8090500" y="434600"/>
            <a:ext cx="1124013" cy="1333800"/>
            <a:chOff x="6046350" y="4027575"/>
            <a:chExt cx="1124013" cy="1333800"/>
          </a:xfrm>
        </p:grpSpPr>
        <p:grpSp>
          <p:nvGrpSpPr>
            <p:cNvPr id="2857" name="Google Shape;2857;p190"/>
            <p:cNvGrpSpPr/>
            <p:nvPr/>
          </p:nvGrpSpPr>
          <p:grpSpPr>
            <a:xfrm rot="-5400000" flipH="1">
              <a:off x="6286743" y="4477755"/>
              <a:ext cx="1333800" cy="433440"/>
              <a:chOff x="-3206295" y="2180880"/>
              <a:chExt cx="1333800" cy="433440"/>
            </a:xfrm>
          </p:grpSpPr>
          <p:sp>
            <p:nvSpPr>
              <p:cNvPr id="2858" name="Google Shape;2858;p19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9" name="Google Shape;2859;p19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60" name="Google Shape;2860;p190"/>
            <p:cNvGrpSpPr/>
            <p:nvPr/>
          </p:nvGrpSpPr>
          <p:grpSpPr>
            <a:xfrm rot="5400000">
              <a:off x="5869230" y="4588258"/>
              <a:ext cx="842760" cy="488520"/>
              <a:chOff x="-3206295" y="2859120"/>
              <a:chExt cx="842760" cy="488520"/>
            </a:xfrm>
          </p:grpSpPr>
          <p:sp>
            <p:nvSpPr>
              <p:cNvPr id="2861" name="Google Shape;2861;p19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2" name="Google Shape;2862;p19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863"/>
        <p:cNvGrpSpPr/>
        <p:nvPr/>
      </p:nvGrpSpPr>
      <p:grpSpPr>
        <a:xfrm>
          <a:off x="0" y="0"/>
          <a:ext cx="0" cy="0"/>
          <a:chOff x="0" y="0"/>
          <a:chExt cx="0" cy="0"/>
        </a:xfrm>
      </p:grpSpPr>
      <p:sp>
        <p:nvSpPr>
          <p:cNvPr id="2864" name="Google Shape;2864;p19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865" name="Google Shape;2865;p191"/>
          <p:cNvSpPr txBox="1">
            <a:spLocks noGrp="1"/>
          </p:cNvSpPr>
          <p:nvPr>
            <p:ph type="subTitle" idx="1"/>
          </p:nvPr>
        </p:nvSpPr>
        <p:spPr>
          <a:xfrm>
            <a:off x="4635152" y="1469175"/>
            <a:ext cx="3687900" cy="257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6" name="Google Shape;2866;p191"/>
          <p:cNvSpPr txBox="1">
            <a:spLocks noGrp="1"/>
          </p:cNvSpPr>
          <p:nvPr>
            <p:ph type="subTitle" idx="2"/>
          </p:nvPr>
        </p:nvSpPr>
        <p:spPr>
          <a:xfrm>
            <a:off x="820950" y="1469175"/>
            <a:ext cx="3687900" cy="257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67" name="Google Shape;2867;p191"/>
          <p:cNvGrpSpPr/>
          <p:nvPr/>
        </p:nvGrpSpPr>
        <p:grpSpPr>
          <a:xfrm rot="10800000">
            <a:off x="7183675" y="3964005"/>
            <a:ext cx="2191110" cy="1539802"/>
            <a:chOff x="-181950" y="-342720"/>
            <a:chExt cx="2191110" cy="1539802"/>
          </a:xfrm>
        </p:grpSpPr>
        <p:grpSp>
          <p:nvGrpSpPr>
            <p:cNvPr id="2868" name="Google Shape;2868;p191"/>
            <p:cNvGrpSpPr/>
            <p:nvPr/>
          </p:nvGrpSpPr>
          <p:grpSpPr>
            <a:xfrm flipH="1">
              <a:off x="-181950" y="162217"/>
              <a:ext cx="1678680" cy="754560"/>
              <a:chOff x="-3551175" y="1354680"/>
              <a:chExt cx="1678680" cy="754560"/>
            </a:xfrm>
          </p:grpSpPr>
          <p:sp>
            <p:nvSpPr>
              <p:cNvPr id="2869" name="Google Shape;2869;p19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0" name="Google Shape;2870;p19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71" name="Google Shape;2871;p191"/>
            <p:cNvGrpSpPr/>
            <p:nvPr/>
          </p:nvGrpSpPr>
          <p:grpSpPr>
            <a:xfrm flipH="1">
              <a:off x="-66125" y="763642"/>
              <a:ext cx="1333800" cy="433440"/>
              <a:chOff x="-3206295" y="2180880"/>
              <a:chExt cx="1333800" cy="433440"/>
            </a:xfrm>
          </p:grpSpPr>
          <p:sp>
            <p:nvSpPr>
              <p:cNvPr id="2872" name="Google Shape;2872;p19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3" name="Google Shape;2873;p19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74" name="Google Shape;2874;p191"/>
            <p:cNvGrpSpPr/>
            <p:nvPr/>
          </p:nvGrpSpPr>
          <p:grpSpPr>
            <a:xfrm rot="-5400000">
              <a:off x="1448460" y="-13140"/>
              <a:ext cx="890280" cy="231120"/>
              <a:chOff x="-1623065" y="547560"/>
              <a:chExt cx="890280" cy="231120"/>
            </a:xfrm>
          </p:grpSpPr>
          <p:sp>
            <p:nvSpPr>
              <p:cNvPr id="2875" name="Google Shape;2875;p191"/>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6" name="Google Shape;2876;p191"/>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77"/>
        <p:cNvGrpSpPr/>
        <p:nvPr/>
      </p:nvGrpSpPr>
      <p:grpSpPr>
        <a:xfrm>
          <a:off x="0" y="0"/>
          <a:ext cx="0" cy="0"/>
          <a:chOff x="0" y="0"/>
          <a:chExt cx="0" cy="0"/>
        </a:xfrm>
      </p:grpSpPr>
      <p:sp>
        <p:nvSpPr>
          <p:cNvPr id="2878" name="Google Shape;2878;p192"/>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879" name="Google Shape;2879;p192"/>
          <p:cNvSpPr txBox="1">
            <a:spLocks noGrp="1"/>
          </p:cNvSpPr>
          <p:nvPr>
            <p:ph type="subTitle" idx="1"/>
          </p:nvPr>
        </p:nvSpPr>
        <p:spPr>
          <a:xfrm>
            <a:off x="3696475" y="1715575"/>
            <a:ext cx="4734300" cy="2267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600"/>
              <a:buChar char="●"/>
              <a:defRPr sz="1600"/>
            </a:lvl1pPr>
            <a:lvl2pPr lvl="1" algn="ctr" rtl="0">
              <a:lnSpc>
                <a:spcPct val="100000"/>
              </a:lnSpc>
              <a:spcBef>
                <a:spcPts val="0"/>
              </a:spcBef>
              <a:spcAft>
                <a:spcPts val="0"/>
              </a:spcAft>
              <a:buClr>
                <a:srgbClr val="E76A28"/>
              </a:buClr>
              <a:buSzPts val="1600"/>
              <a:buFont typeface="Kantumruy Pro Light"/>
              <a:buChar char="○"/>
              <a:defRPr/>
            </a:lvl2pPr>
            <a:lvl3pPr lvl="2" algn="ctr" rtl="0">
              <a:lnSpc>
                <a:spcPct val="100000"/>
              </a:lnSpc>
              <a:spcBef>
                <a:spcPts val="0"/>
              </a:spcBef>
              <a:spcAft>
                <a:spcPts val="0"/>
              </a:spcAft>
              <a:buClr>
                <a:srgbClr val="E76A28"/>
              </a:buClr>
              <a:buSzPts val="1500"/>
              <a:buFont typeface="Kantumruy Pro Light"/>
              <a:buChar char="■"/>
              <a:defRPr/>
            </a:lvl3pPr>
            <a:lvl4pPr lvl="3" algn="ctr" rtl="0">
              <a:lnSpc>
                <a:spcPct val="100000"/>
              </a:lnSpc>
              <a:spcBef>
                <a:spcPts val="0"/>
              </a:spcBef>
              <a:spcAft>
                <a:spcPts val="0"/>
              </a:spcAft>
              <a:buClr>
                <a:srgbClr val="E76A28"/>
              </a:buClr>
              <a:buSzPts val="1500"/>
              <a:buFont typeface="Kantumruy Pro Light"/>
              <a:buChar char="●"/>
              <a:defRPr/>
            </a:lvl4pPr>
            <a:lvl5pPr lvl="4" algn="ctr" rtl="0">
              <a:lnSpc>
                <a:spcPct val="100000"/>
              </a:lnSpc>
              <a:spcBef>
                <a:spcPts val="0"/>
              </a:spcBef>
              <a:spcAft>
                <a:spcPts val="0"/>
              </a:spcAft>
              <a:buClr>
                <a:srgbClr val="E76A28"/>
              </a:buClr>
              <a:buSzPts val="1400"/>
              <a:buFont typeface="Kantumruy Pro Light"/>
              <a:buChar char="○"/>
              <a:defRPr/>
            </a:lvl5pPr>
            <a:lvl6pPr lvl="5" algn="ctr" rtl="0">
              <a:lnSpc>
                <a:spcPct val="100000"/>
              </a:lnSpc>
              <a:spcBef>
                <a:spcPts val="0"/>
              </a:spcBef>
              <a:spcAft>
                <a:spcPts val="0"/>
              </a:spcAft>
              <a:buClr>
                <a:srgbClr val="999999"/>
              </a:buClr>
              <a:buSzPts val="1400"/>
              <a:buFont typeface="Kantumruy Pro Light"/>
              <a:buChar char="■"/>
              <a:defRPr/>
            </a:lvl6pPr>
            <a:lvl7pPr lvl="6" algn="ctr" rtl="0">
              <a:lnSpc>
                <a:spcPct val="100000"/>
              </a:lnSpc>
              <a:spcBef>
                <a:spcPts val="0"/>
              </a:spcBef>
              <a:spcAft>
                <a:spcPts val="0"/>
              </a:spcAft>
              <a:buClr>
                <a:srgbClr val="999999"/>
              </a:buClr>
              <a:buSzPts val="1300"/>
              <a:buFont typeface="Kantumruy Pro Light"/>
              <a:buChar char="●"/>
              <a:defRPr/>
            </a:lvl7pPr>
            <a:lvl8pPr lvl="7" algn="ctr" rtl="0">
              <a:lnSpc>
                <a:spcPct val="100000"/>
              </a:lnSpc>
              <a:spcBef>
                <a:spcPts val="0"/>
              </a:spcBef>
              <a:spcAft>
                <a:spcPts val="0"/>
              </a:spcAft>
              <a:buClr>
                <a:srgbClr val="999999"/>
              </a:buClr>
              <a:buSzPts val="1300"/>
              <a:buFont typeface="Kantumruy Pro Light"/>
              <a:buChar char="○"/>
              <a:defRPr/>
            </a:lvl8pPr>
            <a:lvl9pPr lvl="8" algn="ctr" rtl="0">
              <a:lnSpc>
                <a:spcPct val="100000"/>
              </a:lnSpc>
              <a:spcBef>
                <a:spcPts val="0"/>
              </a:spcBef>
              <a:spcAft>
                <a:spcPts val="0"/>
              </a:spcAft>
              <a:buClr>
                <a:srgbClr val="999999"/>
              </a:buClr>
              <a:buSzPts val="1400"/>
              <a:buFont typeface="Kantumruy Pro Light"/>
              <a:buChar char="■"/>
              <a:defRPr/>
            </a:lvl9pPr>
          </a:lstStyle>
          <a:p>
            <a:endParaRPr/>
          </a:p>
        </p:txBody>
      </p:sp>
      <p:grpSp>
        <p:nvGrpSpPr>
          <p:cNvPr id="2880" name="Google Shape;2880;p192"/>
          <p:cNvGrpSpPr/>
          <p:nvPr/>
        </p:nvGrpSpPr>
        <p:grpSpPr>
          <a:xfrm>
            <a:off x="5" y="1226965"/>
            <a:ext cx="9355457" cy="4137182"/>
            <a:chOff x="5" y="1226965"/>
            <a:chExt cx="9355457" cy="4137182"/>
          </a:xfrm>
        </p:grpSpPr>
        <p:grpSp>
          <p:nvGrpSpPr>
            <p:cNvPr id="2881" name="Google Shape;2881;p192"/>
            <p:cNvGrpSpPr/>
            <p:nvPr/>
          </p:nvGrpSpPr>
          <p:grpSpPr>
            <a:xfrm rot="5400000">
              <a:off x="7774479" y="3783164"/>
              <a:ext cx="1019108" cy="2142858"/>
              <a:chOff x="8318060" y="-299843"/>
              <a:chExt cx="1019108" cy="2142858"/>
            </a:xfrm>
          </p:grpSpPr>
          <p:grpSp>
            <p:nvGrpSpPr>
              <p:cNvPr id="2882" name="Google Shape;2882;p192"/>
              <p:cNvGrpSpPr/>
              <p:nvPr/>
            </p:nvGrpSpPr>
            <p:grpSpPr>
              <a:xfrm>
                <a:off x="8459848" y="1620895"/>
                <a:ext cx="877320" cy="222120"/>
                <a:chOff x="69660" y="1766520"/>
                <a:chExt cx="877320" cy="222120"/>
              </a:xfrm>
            </p:grpSpPr>
            <p:sp>
              <p:nvSpPr>
                <p:cNvPr id="2883" name="Google Shape;2883;p192"/>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4" name="Google Shape;2884;p192"/>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85" name="Google Shape;2885;p192"/>
              <p:cNvGrpSpPr/>
              <p:nvPr/>
            </p:nvGrpSpPr>
            <p:grpSpPr>
              <a:xfrm rot="-5400000">
                <a:off x="7856000" y="162217"/>
                <a:ext cx="1678680" cy="754560"/>
                <a:chOff x="-3551175" y="1619243"/>
                <a:chExt cx="1678680" cy="754560"/>
              </a:xfrm>
            </p:grpSpPr>
            <p:sp>
              <p:nvSpPr>
                <p:cNvPr id="2886" name="Google Shape;2886;p192"/>
                <p:cNvSpPr/>
                <p:nvPr/>
              </p:nvSpPr>
              <p:spPr>
                <a:xfrm>
                  <a:off x="-3468015" y="1715003"/>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7" name="Google Shape;2887;p192"/>
                <p:cNvSpPr/>
                <p:nvPr/>
              </p:nvSpPr>
              <p:spPr>
                <a:xfrm>
                  <a:off x="-3551175" y="1619243"/>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888" name="Google Shape;2888;p192"/>
            <p:cNvGrpSpPr/>
            <p:nvPr/>
          </p:nvGrpSpPr>
          <p:grpSpPr>
            <a:xfrm>
              <a:off x="5" y="1226965"/>
              <a:ext cx="639360" cy="399600"/>
              <a:chOff x="5" y="4213440"/>
              <a:chExt cx="639360" cy="399600"/>
            </a:xfrm>
          </p:grpSpPr>
          <p:sp>
            <p:nvSpPr>
              <p:cNvPr id="2889" name="Google Shape;2889;p192"/>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0" name="Google Shape;2890;p192"/>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91"/>
        <p:cNvGrpSpPr/>
        <p:nvPr/>
      </p:nvGrpSpPr>
      <p:grpSpPr>
        <a:xfrm>
          <a:off x="0" y="0"/>
          <a:ext cx="0" cy="0"/>
          <a:chOff x="0" y="0"/>
          <a:chExt cx="0" cy="0"/>
        </a:xfrm>
      </p:grpSpPr>
      <p:sp>
        <p:nvSpPr>
          <p:cNvPr id="2892" name="Google Shape;2892;p19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893" name="Google Shape;2893;p193"/>
          <p:cNvSpPr txBox="1">
            <a:spLocks noGrp="1"/>
          </p:cNvSpPr>
          <p:nvPr>
            <p:ph type="subTitle" idx="1"/>
          </p:nvPr>
        </p:nvSpPr>
        <p:spPr>
          <a:xfrm>
            <a:off x="4875502" y="3033650"/>
            <a:ext cx="2904900" cy="1048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4" name="Google Shape;2894;p193"/>
          <p:cNvSpPr txBox="1">
            <a:spLocks noGrp="1"/>
          </p:cNvSpPr>
          <p:nvPr>
            <p:ph type="subTitle" idx="2"/>
          </p:nvPr>
        </p:nvSpPr>
        <p:spPr>
          <a:xfrm>
            <a:off x="1363600" y="3033650"/>
            <a:ext cx="2904900" cy="1048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5" name="Google Shape;2895;p193"/>
          <p:cNvSpPr txBox="1">
            <a:spLocks noGrp="1"/>
          </p:cNvSpPr>
          <p:nvPr>
            <p:ph type="subTitle" idx="3"/>
          </p:nvPr>
        </p:nvSpPr>
        <p:spPr>
          <a:xfrm>
            <a:off x="1363600" y="2616050"/>
            <a:ext cx="29049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896" name="Google Shape;2896;p193"/>
          <p:cNvSpPr txBox="1">
            <a:spLocks noGrp="1"/>
          </p:cNvSpPr>
          <p:nvPr>
            <p:ph type="subTitle" idx="4"/>
          </p:nvPr>
        </p:nvSpPr>
        <p:spPr>
          <a:xfrm>
            <a:off x="4875506" y="2616050"/>
            <a:ext cx="29049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897" name="Google Shape;2897;p193"/>
          <p:cNvGrpSpPr/>
          <p:nvPr/>
        </p:nvGrpSpPr>
        <p:grpSpPr>
          <a:xfrm>
            <a:off x="-965450" y="-110525"/>
            <a:ext cx="10309905" cy="5087850"/>
            <a:chOff x="-965450" y="-110525"/>
            <a:chExt cx="10309905" cy="5087850"/>
          </a:xfrm>
        </p:grpSpPr>
        <p:grpSp>
          <p:nvGrpSpPr>
            <p:cNvPr id="2898" name="Google Shape;2898;p193"/>
            <p:cNvGrpSpPr/>
            <p:nvPr/>
          </p:nvGrpSpPr>
          <p:grpSpPr>
            <a:xfrm>
              <a:off x="-965450" y="3180468"/>
              <a:ext cx="1828435" cy="1796857"/>
              <a:chOff x="-965450" y="3180468"/>
              <a:chExt cx="1828435" cy="1796857"/>
            </a:xfrm>
          </p:grpSpPr>
          <p:grpSp>
            <p:nvGrpSpPr>
              <p:cNvPr id="2899" name="Google Shape;2899;p193"/>
              <p:cNvGrpSpPr/>
              <p:nvPr/>
            </p:nvGrpSpPr>
            <p:grpSpPr>
              <a:xfrm>
                <a:off x="411905" y="4230685"/>
                <a:ext cx="451080" cy="746640"/>
                <a:chOff x="411905" y="4081860"/>
                <a:chExt cx="451080" cy="746640"/>
              </a:xfrm>
            </p:grpSpPr>
            <p:sp>
              <p:nvSpPr>
                <p:cNvPr id="2900" name="Google Shape;2900;p193"/>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1" name="Google Shape;2901;p193"/>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2" name="Google Shape;2902;p193"/>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03" name="Google Shape;2903;p193"/>
              <p:cNvGrpSpPr/>
              <p:nvPr/>
            </p:nvGrpSpPr>
            <p:grpSpPr>
              <a:xfrm rot="10800000">
                <a:off x="-965450" y="3180468"/>
                <a:ext cx="1678680" cy="754560"/>
                <a:chOff x="-3551175" y="1354680"/>
                <a:chExt cx="1678680" cy="754560"/>
              </a:xfrm>
            </p:grpSpPr>
            <p:sp>
              <p:nvSpPr>
                <p:cNvPr id="2904" name="Google Shape;2904;p19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5" name="Google Shape;2905;p19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906" name="Google Shape;2906;p193"/>
            <p:cNvGrpSpPr/>
            <p:nvPr/>
          </p:nvGrpSpPr>
          <p:grpSpPr>
            <a:xfrm>
              <a:off x="8424010" y="-110525"/>
              <a:ext cx="920445" cy="1205820"/>
              <a:chOff x="8424010" y="-110525"/>
              <a:chExt cx="920445" cy="1205820"/>
            </a:xfrm>
          </p:grpSpPr>
          <p:grpSp>
            <p:nvGrpSpPr>
              <p:cNvPr id="2907" name="Google Shape;2907;p193"/>
              <p:cNvGrpSpPr/>
              <p:nvPr/>
            </p:nvGrpSpPr>
            <p:grpSpPr>
              <a:xfrm>
                <a:off x="8430775" y="866695"/>
                <a:ext cx="913680" cy="228600"/>
                <a:chOff x="8370675" y="216420"/>
                <a:chExt cx="913680" cy="228600"/>
              </a:xfrm>
            </p:grpSpPr>
            <p:sp>
              <p:nvSpPr>
                <p:cNvPr id="2908" name="Google Shape;2908;p193"/>
                <p:cNvSpPr/>
                <p:nvPr/>
              </p:nvSpPr>
              <p:spPr>
                <a:xfrm rot="-5400000">
                  <a:off x="8370495" y="333600"/>
                  <a:ext cx="111600" cy="111240"/>
                </a:xfrm>
                <a:custGeom>
                  <a:avLst/>
                  <a:gdLst/>
                  <a:ahLst/>
                  <a:cxnLst/>
                  <a:rect l="l" t="t" r="r" b="b"/>
                  <a:pathLst>
                    <a:path w="310" h="309" extrusionOk="0">
                      <a:moveTo>
                        <a:pt x="155" y="309"/>
                      </a:moveTo>
                      <a:cubicBezTo>
                        <a:pt x="69" y="309"/>
                        <a:pt x="0" y="241"/>
                        <a:pt x="0" y="155"/>
                      </a:cubicBezTo>
                      <a:cubicBezTo>
                        <a:pt x="0" y="70"/>
                        <a:pt x="69" y="0"/>
                        <a:pt x="155" y="0"/>
                      </a:cubicBezTo>
                      <a:cubicBezTo>
                        <a:pt x="240" y="0"/>
                        <a:pt x="310" y="70"/>
                        <a:pt x="310" y="155"/>
                      </a:cubicBezTo>
                      <a:cubicBezTo>
                        <a:pt x="310" y="241"/>
                        <a:pt x="240" y="309"/>
                        <a:pt x="155" y="309"/>
                      </a:cubicBezTo>
                      <a:moveTo>
                        <a:pt x="155" y="23"/>
                      </a:moveTo>
                      <a:cubicBezTo>
                        <a:pt x="82" y="23"/>
                        <a:pt x="23" y="82"/>
                        <a:pt x="23" y="155"/>
                      </a:cubicBezTo>
                      <a:cubicBezTo>
                        <a:pt x="23" y="227"/>
                        <a:pt x="82" y="286"/>
                        <a:pt x="155" y="286"/>
                      </a:cubicBezTo>
                      <a:cubicBezTo>
                        <a:pt x="227" y="286"/>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9" name="Google Shape;2909;p193"/>
                <p:cNvSpPr/>
                <p:nvPr/>
              </p:nvSpPr>
              <p:spPr>
                <a:xfrm rot="-5400000">
                  <a:off x="8790975" y="-99840"/>
                  <a:ext cx="177120" cy="809640"/>
                </a:xfrm>
                <a:custGeom>
                  <a:avLst/>
                  <a:gdLst/>
                  <a:ahLst/>
                  <a:cxnLst/>
                  <a:rect l="l" t="t" r="r" b="b"/>
                  <a:pathLst>
                    <a:path w="492" h="2249" extrusionOk="0">
                      <a:moveTo>
                        <a:pt x="476" y="2249"/>
                      </a:moveTo>
                      <a:lnTo>
                        <a:pt x="0" y="1773"/>
                      </a:lnTo>
                      <a:lnTo>
                        <a:pt x="0" y="0"/>
                      </a:lnTo>
                      <a:lnTo>
                        <a:pt x="23" y="0"/>
                      </a:lnTo>
                      <a:lnTo>
                        <a:pt x="23" y="1764"/>
                      </a:lnTo>
                      <a:lnTo>
                        <a:pt x="492" y="2232"/>
                      </a:lnTo>
                      <a:lnTo>
                        <a:pt x="476" y="2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10" name="Google Shape;2910;p193"/>
              <p:cNvGrpSpPr/>
              <p:nvPr/>
            </p:nvGrpSpPr>
            <p:grpSpPr>
              <a:xfrm rot="5400000" flipH="1">
                <a:off x="8246890" y="66595"/>
                <a:ext cx="842760" cy="488520"/>
                <a:chOff x="-3206295" y="2859120"/>
                <a:chExt cx="842760" cy="488520"/>
              </a:xfrm>
            </p:grpSpPr>
            <p:sp>
              <p:nvSpPr>
                <p:cNvPr id="2911" name="Google Shape;2911;p19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2" name="Google Shape;2912;p19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913"/>
        <p:cNvGrpSpPr/>
        <p:nvPr/>
      </p:nvGrpSpPr>
      <p:grpSpPr>
        <a:xfrm>
          <a:off x="0" y="0"/>
          <a:ext cx="0" cy="0"/>
          <a:chOff x="0" y="0"/>
          <a:chExt cx="0" cy="0"/>
        </a:xfrm>
      </p:grpSpPr>
      <p:sp>
        <p:nvSpPr>
          <p:cNvPr id="2914" name="Google Shape;2914;p19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915" name="Google Shape;2915;p194"/>
          <p:cNvSpPr txBox="1">
            <a:spLocks noGrp="1"/>
          </p:cNvSpPr>
          <p:nvPr>
            <p:ph type="subTitle" idx="1"/>
          </p:nvPr>
        </p:nvSpPr>
        <p:spPr>
          <a:xfrm>
            <a:off x="720001" y="3033651"/>
            <a:ext cx="2455800" cy="869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6" name="Google Shape;2916;p194"/>
          <p:cNvSpPr txBox="1">
            <a:spLocks noGrp="1"/>
          </p:cNvSpPr>
          <p:nvPr>
            <p:ph type="subTitle" idx="2"/>
          </p:nvPr>
        </p:nvSpPr>
        <p:spPr>
          <a:xfrm>
            <a:off x="3347486" y="3033651"/>
            <a:ext cx="2455800" cy="869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7" name="Google Shape;2917;p194"/>
          <p:cNvSpPr txBox="1">
            <a:spLocks noGrp="1"/>
          </p:cNvSpPr>
          <p:nvPr>
            <p:ph type="subTitle" idx="3"/>
          </p:nvPr>
        </p:nvSpPr>
        <p:spPr>
          <a:xfrm>
            <a:off x="5974979" y="3033651"/>
            <a:ext cx="2455800" cy="869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8" name="Google Shape;2918;p194"/>
          <p:cNvSpPr txBox="1">
            <a:spLocks noGrp="1"/>
          </p:cNvSpPr>
          <p:nvPr>
            <p:ph type="subTitle" idx="4"/>
          </p:nvPr>
        </p:nvSpPr>
        <p:spPr>
          <a:xfrm>
            <a:off x="720000" y="2616050"/>
            <a:ext cx="24558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19" name="Google Shape;2919;p194"/>
          <p:cNvSpPr txBox="1">
            <a:spLocks noGrp="1"/>
          </p:cNvSpPr>
          <p:nvPr>
            <p:ph type="subTitle" idx="5"/>
          </p:nvPr>
        </p:nvSpPr>
        <p:spPr>
          <a:xfrm>
            <a:off x="3347490" y="2616050"/>
            <a:ext cx="24558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20" name="Google Shape;2920;p194"/>
          <p:cNvSpPr txBox="1">
            <a:spLocks noGrp="1"/>
          </p:cNvSpPr>
          <p:nvPr>
            <p:ph type="subTitle" idx="6"/>
          </p:nvPr>
        </p:nvSpPr>
        <p:spPr>
          <a:xfrm>
            <a:off x="5974979" y="2616050"/>
            <a:ext cx="24558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921" name="Google Shape;2921;p194"/>
          <p:cNvGrpSpPr/>
          <p:nvPr/>
        </p:nvGrpSpPr>
        <p:grpSpPr>
          <a:xfrm rot="10800000">
            <a:off x="-39700" y="-136450"/>
            <a:ext cx="1124013" cy="1333800"/>
            <a:chOff x="6046350" y="4027575"/>
            <a:chExt cx="1124013" cy="1333800"/>
          </a:xfrm>
        </p:grpSpPr>
        <p:grpSp>
          <p:nvGrpSpPr>
            <p:cNvPr id="2922" name="Google Shape;2922;p194"/>
            <p:cNvGrpSpPr/>
            <p:nvPr/>
          </p:nvGrpSpPr>
          <p:grpSpPr>
            <a:xfrm rot="-5400000" flipH="1">
              <a:off x="6286743" y="4477755"/>
              <a:ext cx="1333800" cy="433440"/>
              <a:chOff x="-3206295" y="2180880"/>
              <a:chExt cx="1333800" cy="433440"/>
            </a:xfrm>
          </p:grpSpPr>
          <p:sp>
            <p:nvSpPr>
              <p:cNvPr id="2923" name="Google Shape;2923;p19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4" name="Google Shape;2924;p19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25" name="Google Shape;2925;p194"/>
            <p:cNvGrpSpPr/>
            <p:nvPr/>
          </p:nvGrpSpPr>
          <p:grpSpPr>
            <a:xfrm rot="5400000">
              <a:off x="5869230" y="4588258"/>
              <a:ext cx="842760" cy="488520"/>
              <a:chOff x="-3206295" y="2859120"/>
              <a:chExt cx="842760" cy="488520"/>
            </a:xfrm>
          </p:grpSpPr>
          <p:sp>
            <p:nvSpPr>
              <p:cNvPr id="2926" name="Google Shape;2926;p19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7" name="Google Shape;2927;p19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28"/>
        <p:cNvGrpSpPr/>
        <p:nvPr/>
      </p:nvGrpSpPr>
      <p:grpSpPr>
        <a:xfrm>
          <a:off x="0" y="0"/>
          <a:ext cx="0" cy="0"/>
          <a:chOff x="0" y="0"/>
          <a:chExt cx="0" cy="0"/>
        </a:xfrm>
      </p:grpSpPr>
      <p:sp>
        <p:nvSpPr>
          <p:cNvPr id="2929" name="Google Shape;2929;p19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930" name="Google Shape;2930;p195"/>
          <p:cNvSpPr txBox="1">
            <a:spLocks noGrp="1"/>
          </p:cNvSpPr>
          <p:nvPr>
            <p:ph type="subTitle" idx="1"/>
          </p:nvPr>
        </p:nvSpPr>
        <p:spPr>
          <a:xfrm>
            <a:off x="1733666" y="21108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1" name="Google Shape;2931;p195"/>
          <p:cNvSpPr txBox="1">
            <a:spLocks noGrp="1"/>
          </p:cNvSpPr>
          <p:nvPr>
            <p:ph type="subTitle" idx="2"/>
          </p:nvPr>
        </p:nvSpPr>
        <p:spPr>
          <a:xfrm>
            <a:off x="5690115" y="21108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2" name="Google Shape;2932;p195"/>
          <p:cNvSpPr txBox="1">
            <a:spLocks noGrp="1"/>
          </p:cNvSpPr>
          <p:nvPr>
            <p:ph type="subTitle" idx="3"/>
          </p:nvPr>
        </p:nvSpPr>
        <p:spPr>
          <a:xfrm>
            <a:off x="1733679" y="35442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3" name="Google Shape;2933;p195"/>
          <p:cNvSpPr txBox="1">
            <a:spLocks noGrp="1"/>
          </p:cNvSpPr>
          <p:nvPr>
            <p:ph type="subTitle" idx="4"/>
          </p:nvPr>
        </p:nvSpPr>
        <p:spPr>
          <a:xfrm>
            <a:off x="5690115" y="35442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4" name="Google Shape;2934;p195"/>
          <p:cNvSpPr txBox="1">
            <a:spLocks noGrp="1"/>
          </p:cNvSpPr>
          <p:nvPr>
            <p:ph type="subTitle" idx="5"/>
          </p:nvPr>
        </p:nvSpPr>
        <p:spPr>
          <a:xfrm>
            <a:off x="1733682" y="16932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35" name="Google Shape;2935;p195"/>
          <p:cNvSpPr txBox="1">
            <a:spLocks noGrp="1"/>
          </p:cNvSpPr>
          <p:nvPr>
            <p:ph type="subTitle" idx="6"/>
          </p:nvPr>
        </p:nvSpPr>
        <p:spPr>
          <a:xfrm>
            <a:off x="1733695" y="31266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36" name="Google Shape;2936;p195"/>
          <p:cNvSpPr txBox="1">
            <a:spLocks noGrp="1"/>
          </p:cNvSpPr>
          <p:nvPr>
            <p:ph type="subTitle" idx="7"/>
          </p:nvPr>
        </p:nvSpPr>
        <p:spPr>
          <a:xfrm>
            <a:off x="5690126" y="16932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37" name="Google Shape;2937;p195"/>
          <p:cNvSpPr txBox="1">
            <a:spLocks noGrp="1"/>
          </p:cNvSpPr>
          <p:nvPr>
            <p:ph type="subTitle" idx="8"/>
          </p:nvPr>
        </p:nvSpPr>
        <p:spPr>
          <a:xfrm>
            <a:off x="5690126" y="31266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938" name="Google Shape;2938;p195"/>
          <p:cNvGrpSpPr/>
          <p:nvPr/>
        </p:nvGrpSpPr>
        <p:grpSpPr>
          <a:xfrm>
            <a:off x="-136420" y="4527340"/>
            <a:ext cx="1699270" cy="399600"/>
            <a:chOff x="-136420" y="4527340"/>
            <a:chExt cx="1699270" cy="399600"/>
          </a:xfrm>
        </p:grpSpPr>
        <p:grpSp>
          <p:nvGrpSpPr>
            <p:cNvPr id="2939" name="Google Shape;2939;p195"/>
            <p:cNvGrpSpPr/>
            <p:nvPr/>
          </p:nvGrpSpPr>
          <p:grpSpPr>
            <a:xfrm>
              <a:off x="576810" y="4638750"/>
              <a:ext cx="986040" cy="273600"/>
              <a:chOff x="-1484415" y="2371513"/>
              <a:chExt cx="986040" cy="273600"/>
            </a:xfrm>
          </p:grpSpPr>
          <p:sp>
            <p:nvSpPr>
              <p:cNvPr id="2940" name="Google Shape;2940;p195"/>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1" name="Google Shape;2941;p195"/>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2" name="Google Shape;2942;p195"/>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43" name="Google Shape;2943;p195"/>
            <p:cNvGrpSpPr/>
            <p:nvPr/>
          </p:nvGrpSpPr>
          <p:grpSpPr>
            <a:xfrm>
              <a:off x="-136420" y="4527340"/>
              <a:ext cx="639360" cy="399600"/>
              <a:chOff x="5" y="4213440"/>
              <a:chExt cx="639360" cy="399600"/>
            </a:xfrm>
          </p:grpSpPr>
          <p:sp>
            <p:nvSpPr>
              <p:cNvPr id="2944" name="Google Shape;2944;p195"/>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5" name="Google Shape;2945;p195"/>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946"/>
        <p:cNvGrpSpPr/>
        <p:nvPr/>
      </p:nvGrpSpPr>
      <p:grpSpPr>
        <a:xfrm>
          <a:off x="0" y="0"/>
          <a:ext cx="0" cy="0"/>
          <a:chOff x="0" y="0"/>
          <a:chExt cx="0" cy="0"/>
        </a:xfrm>
      </p:grpSpPr>
      <p:sp>
        <p:nvSpPr>
          <p:cNvPr id="2947" name="Google Shape;2947;p19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948" name="Google Shape;2948;p196"/>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9" name="Google Shape;2949;p196"/>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0" name="Google Shape;2950;p196"/>
          <p:cNvSpPr txBox="1">
            <a:spLocks noGrp="1"/>
          </p:cNvSpPr>
          <p:nvPr>
            <p:ph type="subTitle" idx="3"/>
          </p:nvPr>
        </p:nvSpPr>
        <p:spPr>
          <a:xfrm>
            <a:off x="898135"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1" name="Google Shape;2951;p196"/>
          <p:cNvSpPr txBox="1">
            <a:spLocks noGrp="1"/>
          </p:cNvSpPr>
          <p:nvPr>
            <p:ph type="subTitle" idx="4"/>
          </p:nvPr>
        </p:nvSpPr>
        <p:spPr>
          <a:xfrm>
            <a:off x="3462472"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2" name="Google Shape;2952;p196"/>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3" name="Google Shape;2953;p196"/>
          <p:cNvSpPr txBox="1">
            <a:spLocks noGrp="1"/>
          </p:cNvSpPr>
          <p:nvPr>
            <p:ph type="subTitle" idx="6"/>
          </p:nvPr>
        </p:nvSpPr>
        <p:spPr>
          <a:xfrm>
            <a:off x="6026833"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4" name="Google Shape;2954;p196"/>
          <p:cNvSpPr txBox="1">
            <a:spLocks noGrp="1"/>
          </p:cNvSpPr>
          <p:nvPr>
            <p:ph type="subTitle" idx="7"/>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55" name="Google Shape;2955;p196"/>
          <p:cNvSpPr txBox="1">
            <a:spLocks noGrp="1"/>
          </p:cNvSpPr>
          <p:nvPr>
            <p:ph type="subTitle" idx="8"/>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56" name="Google Shape;2956;p196"/>
          <p:cNvSpPr txBox="1">
            <a:spLocks noGrp="1"/>
          </p:cNvSpPr>
          <p:nvPr>
            <p:ph type="subTitle" idx="9"/>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57" name="Google Shape;2957;p196"/>
          <p:cNvSpPr txBox="1">
            <a:spLocks noGrp="1"/>
          </p:cNvSpPr>
          <p:nvPr>
            <p:ph type="subTitle" idx="13"/>
          </p:nvPr>
        </p:nvSpPr>
        <p:spPr>
          <a:xfrm>
            <a:off x="896450"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58" name="Google Shape;2958;p196"/>
          <p:cNvSpPr txBox="1">
            <a:spLocks noGrp="1"/>
          </p:cNvSpPr>
          <p:nvPr>
            <p:ph type="subTitle" idx="14"/>
          </p:nvPr>
        </p:nvSpPr>
        <p:spPr>
          <a:xfrm>
            <a:off x="3460788"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959" name="Google Shape;2959;p196"/>
          <p:cNvSpPr txBox="1">
            <a:spLocks noGrp="1"/>
          </p:cNvSpPr>
          <p:nvPr>
            <p:ph type="subTitle" idx="15"/>
          </p:nvPr>
        </p:nvSpPr>
        <p:spPr>
          <a:xfrm>
            <a:off x="6025151"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960" name="Google Shape;2960;p196"/>
          <p:cNvGrpSpPr/>
          <p:nvPr/>
        </p:nvGrpSpPr>
        <p:grpSpPr>
          <a:xfrm>
            <a:off x="8500200" y="-54470"/>
            <a:ext cx="1678680" cy="1644822"/>
            <a:chOff x="8500200" y="-54470"/>
            <a:chExt cx="1678680" cy="1644822"/>
          </a:xfrm>
        </p:grpSpPr>
        <p:grpSp>
          <p:nvGrpSpPr>
            <p:cNvPr id="2961" name="Google Shape;2961;p196"/>
            <p:cNvGrpSpPr/>
            <p:nvPr/>
          </p:nvGrpSpPr>
          <p:grpSpPr>
            <a:xfrm>
              <a:off x="8500200" y="835792"/>
              <a:ext cx="1678680" cy="754560"/>
              <a:chOff x="-3551175" y="1354680"/>
              <a:chExt cx="1678680" cy="754560"/>
            </a:xfrm>
          </p:grpSpPr>
          <p:sp>
            <p:nvSpPr>
              <p:cNvPr id="2962" name="Google Shape;2962;p196"/>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63" name="Google Shape;2963;p196"/>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64" name="Google Shape;2964;p196"/>
            <p:cNvGrpSpPr/>
            <p:nvPr/>
          </p:nvGrpSpPr>
          <p:grpSpPr>
            <a:xfrm rot="-5400000">
              <a:off x="8342560" y="275110"/>
              <a:ext cx="890280" cy="231120"/>
              <a:chOff x="-1623065" y="547560"/>
              <a:chExt cx="890280" cy="231120"/>
            </a:xfrm>
          </p:grpSpPr>
          <p:sp>
            <p:nvSpPr>
              <p:cNvPr id="2965" name="Google Shape;2965;p196"/>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66" name="Google Shape;2966;p196"/>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93" name="Google Shape;193;p21"/>
          <p:cNvSpPr txBox="1">
            <a:spLocks noGrp="1"/>
          </p:cNvSpPr>
          <p:nvPr>
            <p:ph type="subTitle" idx="1"/>
          </p:nvPr>
        </p:nvSpPr>
        <p:spPr>
          <a:xfrm>
            <a:off x="4875502" y="3033650"/>
            <a:ext cx="2904900" cy="1048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1"/>
          <p:cNvSpPr txBox="1">
            <a:spLocks noGrp="1"/>
          </p:cNvSpPr>
          <p:nvPr>
            <p:ph type="subTitle" idx="2"/>
          </p:nvPr>
        </p:nvSpPr>
        <p:spPr>
          <a:xfrm>
            <a:off x="1363600" y="3033650"/>
            <a:ext cx="2904900" cy="1048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1"/>
          <p:cNvSpPr txBox="1">
            <a:spLocks noGrp="1"/>
          </p:cNvSpPr>
          <p:nvPr>
            <p:ph type="subTitle" idx="3"/>
          </p:nvPr>
        </p:nvSpPr>
        <p:spPr>
          <a:xfrm>
            <a:off x="1363600" y="2616050"/>
            <a:ext cx="29049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96" name="Google Shape;196;p21"/>
          <p:cNvSpPr txBox="1">
            <a:spLocks noGrp="1"/>
          </p:cNvSpPr>
          <p:nvPr>
            <p:ph type="subTitle" idx="4"/>
          </p:nvPr>
        </p:nvSpPr>
        <p:spPr>
          <a:xfrm>
            <a:off x="4875506" y="2616050"/>
            <a:ext cx="29049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97" name="Google Shape;197;p21"/>
          <p:cNvGrpSpPr/>
          <p:nvPr/>
        </p:nvGrpSpPr>
        <p:grpSpPr>
          <a:xfrm>
            <a:off x="-965450" y="-110525"/>
            <a:ext cx="10309905" cy="5087850"/>
            <a:chOff x="-965450" y="-110525"/>
            <a:chExt cx="10309905" cy="5087850"/>
          </a:xfrm>
        </p:grpSpPr>
        <p:grpSp>
          <p:nvGrpSpPr>
            <p:cNvPr id="198" name="Google Shape;198;p21"/>
            <p:cNvGrpSpPr/>
            <p:nvPr/>
          </p:nvGrpSpPr>
          <p:grpSpPr>
            <a:xfrm>
              <a:off x="-965450" y="3180468"/>
              <a:ext cx="1828435" cy="1796857"/>
              <a:chOff x="-965450" y="3180468"/>
              <a:chExt cx="1828435" cy="1796857"/>
            </a:xfrm>
          </p:grpSpPr>
          <p:grpSp>
            <p:nvGrpSpPr>
              <p:cNvPr id="199" name="Google Shape;199;p21"/>
              <p:cNvGrpSpPr/>
              <p:nvPr/>
            </p:nvGrpSpPr>
            <p:grpSpPr>
              <a:xfrm>
                <a:off x="411905" y="4230685"/>
                <a:ext cx="451080" cy="746640"/>
                <a:chOff x="411905" y="4081860"/>
                <a:chExt cx="451080" cy="746640"/>
              </a:xfrm>
            </p:grpSpPr>
            <p:sp>
              <p:nvSpPr>
                <p:cNvPr id="200" name="Google Shape;200;p21"/>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1" name="Google Shape;201;p21"/>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21"/>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3" name="Google Shape;203;p21"/>
              <p:cNvGrpSpPr/>
              <p:nvPr/>
            </p:nvGrpSpPr>
            <p:grpSpPr>
              <a:xfrm rot="10800000">
                <a:off x="-965450" y="3180468"/>
                <a:ext cx="1678680" cy="754560"/>
                <a:chOff x="-3551175" y="1354680"/>
                <a:chExt cx="1678680" cy="754560"/>
              </a:xfrm>
            </p:grpSpPr>
            <p:sp>
              <p:nvSpPr>
                <p:cNvPr id="204" name="Google Shape;204;p2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2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06" name="Google Shape;206;p21"/>
            <p:cNvGrpSpPr/>
            <p:nvPr/>
          </p:nvGrpSpPr>
          <p:grpSpPr>
            <a:xfrm>
              <a:off x="8424010" y="-110525"/>
              <a:ext cx="920445" cy="1205820"/>
              <a:chOff x="8424010" y="-110525"/>
              <a:chExt cx="920445" cy="1205820"/>
            </a:xfrm>
          </p:grpSpPr>
          <p:grpSp>
            <p:nvGrpSpPr>
              <p:cNvPr id="207" name="Google Shape;207;p21"/>
              <p:cNvGrpSpPr/>
              <p:nvPr/>
            </p:nvGrpSpPr>
            <p:grpSpPr>
              <a:xfrm>
                <a:off x="8430775" y="866695"/>
                <a:ext cx="913680" cy="228600"/>
                <a:chOff x="8370675" y="216420"/>
                <a:chExt cx="913680" cy="228600"/>
              </a:xfrm>
            </p:grpSpPr>
            <p:sp>
              <p:nvSpPr>
                <p:cNvPr id="208" name="Google Shape;208;p21"/>
                <p:cNvSpPr/>
                <p:nvPr/>
              </p:nvSpPr>
              <p:spPr>
                <a:xfrm rot="-5400000">
                  <a:off x="8370495" y="333600"/>
                  <a:ext cx="111600" cy="111240"/>
                </a:xfrm>
                <a:custGeom>
                  <a:avLst/>
                  <a:gdLst/>
                  <a:ahLst/>
                  <a:cxnLst/>
                  <a:rect l="l" t="t" r="r" b="b"/>
                  <a:pathLst>
                    <a:path w="310" h="309" extrusionOk="0">
                      <a:moveTo>
                        <a:pt x="155" y="309"/>
                      </a:moveTo>
                      <a:cubicBezTo>
                        <a:pt x="69" y="309"/>
                        <a:pt x="0" y="241"/>
                        <a:pt x="0" y="155"/>
                      </a:cubicBezTo>
                      <a:cubicBezTo>
                        <a:pt x="0" y="70"/>
                        <a:pt x="69" y="0"/>
                        <a:pt x="155" y="0"/>
                      </a:cubicBezTo>
                      <a:cubicBezTo>
                        <a:pt x="240" y="0"/>
                        <a:pt x="310" y="70"/>
                        <a:pt x="310" y="155"/>
                      </a:cubicBezTo>
                      <a:cubicBezTo>
                        <a:pt x="310" y="241"/>
                        <a:pt x="240" y="309"/>
                        <a:pt x="155" y="309"/>
                      </a:cubicBezTo>
                      <a:moveTo>
                        <a:pt x="155" y="23"/>
                      </a:moveTo>
                      <a:cubicBezTo>
                        <a:pt x="82" y="23"/>
                        <a:pt x="23" y="82"/>
                        <a:pt x="23" y="155"/>
                      </a:cubicBezTo>
                      <a:cubicBezTo>
                        <a:pt x="23" y="227"/>
                        <a:pt x="82" y="286"/>
                        <a:pt x="155" y="286"/>
                      </a:cubicBezTo>
                      <a:cubicBezTo>
                        <a:pt x="227" y="286"/>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9" name="Google Shape;209;p21"/>
                <p:cNvSpPr/>
                <p:nvPr/>
              </p:nvSpPr>
              <p:spPr>
                <a:xfrm rot="-5400000">
                  <a:off x="8790975" y="-99840"/>
                  <a:ext cx="177120" cy="809640"/>
                </a:xfrm>
                <a:custGeom>
                  <a:avLst/>
                  <a:gdLst/>
                  <a:ahLst/>
                  <a:cxnLst/>
                  <a:rect l="l" t="t" r="r" b="b"/>
                  <a:pathLst>
                    <a:path w="492" h="2249" extrusionOk="0">
                      <a:moveTo>
                        <a:pt x="476" y="2249"/>
                      </a:moveTo>
                      <a:lnTo>
                        <a:pt x="0" y="1773"/>
                      </a:lnTo>
                      <a:lnTo>
                        <a:pt x="0" y="0"/>
                      </a:lnTo>
                      <a:lnTo>
                        <a:pt x="23" y="0"/>
                      </a:lnTo>
                      <a:lnTo>
                        <a:pt x="23" y="1764"/>
                      </a:lnTo>
                      <a:lnTo>
                        <a:pt x="492" y="2232"/>
                      </a:lnTo>
                      <a:lnTo>
                        <a:pt x="476" y="2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10" name="Google Shape;210;p21"/>
              <p:cNvGrpSpPr/>
              <p:nvPr/>
            </p:nvGrpSpPr>
            <p:grpSpPr>
              <a:xfrm rot="5400000" flipH="1">
                <a:off x="8246890" y="66595"/>
                <a:ext cx="842760" cy="488520"/>
                <a:chOff x="-3206295" y="2859120"/>
                <a:chExt cx="842760" cy="488520"/>
              </a:xfrm>
            </p:grpSpPr>
            <p:sp>
              <p:nvSpPr>
                <p:cNvPr id="211" name="Google Shape;211;p21"/>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 name="Google Shape;212;p21"/>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67"/>
        <p:cNvGrpSpPr/>
        <p:nvPr/>
      </p:nvGrpSpPr>
      <p:grpSpPr>
        <a:xfrm>
          <a:off x="0" y="0"/>
          <a:ext cx="0" cy="0"/>
          <a:chOff x="0" y="0"/>
          <a:chExt cx="0" cy="0"/>
        </a:xfrm>
      </p:grpSpPr>
      <p:sp>
        <p:nvSpPr>
          <p:cNvPr id="2968" name="Google Shape;2968;p197"/>
          <p:cNvSpPr txBox="1">
            <a:spLocks noGrp="1"/>
          </p:cNvSpPr>
          <p:nvPr>
            <p:ph type="title"/>
          </p:nvPr>
        </p:nvSpPr>
        <p:spPr>
          <a:xfrm>
            <a:off x="1149350" y="1731650"/>
            <a:ext cx="5205300" cy="1768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60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grpSp>
        <p:nvGrpSpPr>
          <p:cNvPr id="2969" name="Google Shape;2969;p197"/>
          <p:cNvGrpSpPr/>
          <p:nvPr/>
        </p:nvGrpSpPr>
        <p:grpSpPr>
          <a:xfrm>
            <a:off x="-204050" y="-54470"/>
            <a:ext cx="9111167" cy="5972231"/>
            <a:chOff x="-204050" y="-54470"/>
            <a:chExt cx="9111167" cy="5972231"/>
          </a:xfrm>
        </p:grpSpPr>
        <p:grpSp>
          <p:nvGrpSpPr>
            <p:cNvPr id="2970" name="Google Shape;2970;p197"/>
            <p:cNvGrpSpPr/>
            <p:nvPr/>
          </p:nvGrpSpPr>
          <p:grpSpPr>
            <a:xfrm>
              <a:off x="-134596" y="3726651"/>
              <a:ext cx="9041714" cy="2191110"/>
              <a:chOff x="-134596" y="3726651"/>
              <a:chExt cx="9041714" cy="2191110"/>
            </a:xfrm>
          </p:grpSpPr>
          <p:grpSp>
            <p:nvGrpSpPr>
              <p:cNvPr id="2971" name="Google Shape;2971;p197"/>
              <p:cNvGrpSpPr/>
              <p:nvPr/>
            </p:nvGrpSpPr>
            <p:grpSpPr>
              <a:xfrm rot="-5400000">
                <a:off x="-460250" y="4052305"/>
                <a:ext cx="2191110" cy="1539802"/>
                <a:chOff x="-181950" y="-342720"/>
                <a:chExt cx="2191110" cy="1539802"/>
              </a:xfrm>
            </p:grpSpPr>
            <p:grpSp>
              <p:nvGrpSpPr>
                <p:cNvPr id="2972" name="Google Shape;2972;p197"/>
                <p:cNvGrpSpPr/>
                <p:nvPr/>
              </p:nvGrpSpPr>
              <p:grpSpPr>
                <a:xfrm flipH="1">
                  <a:off x="-181950" y="162217"/>
                  <a:ext cx="1678680" cy="754560"/>
                  <a:chOff x="-3551175" y="1354680"/>
                  <a:chExt cx="1678680" cy="754560"/>
                </a:xfrm>
              </p:grpSpPr>
              <p:sp>
                <p:nvSpPr>
                  <p:cNvPr id="2973" name="Google Shape;2973;p19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74" name="Google Shape;2974;p19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75" name="Google Shape;2975;p197"/>
                <p:cNvGrpSpPr/>
                <p:nvPr/>
              </p:nvGrpSpPr>
              <p:grpSpPr>
                <a:xfrm flipH="1">
                  <a:off x="-66125" y="763642"/>
                  <a:ext cx="1333800" cy="433440"/>
                  <a:chOff x="-3206295" y="2180880"/>
                  <a:chExt cx="1333800" cy="433440"/>
                </a:xfrm>
              </p:grpSpPr>
              <p:sp>
                <p:nvSpPr>
                  <p:cNvPr id="2976" name="Google Shape;2976;p19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77" name="Google Shape;2977;p19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78" name="Google Shape;2978;p197"/>
                <p:cNvGrpSpPr/>
                <p:nvPr/>
              </p:nvGrpSpPr>
              <p:grpSpPr>
                <a:xfrm rot="-5400000">
                  <a:off x="1448460" y="-13140"/>
                  <a:ext cx="890280" cy="231120"/>
                  <a:chOff x="-1623065" y="547560"/>
                  <a:chExt cx="890280" cy="231120"/>
                </a:xfrm>
              </p:grpSpPr>
              <p:sp>
                <p:nvSpPr>
                  <p:cNvPr id="2979" name="Google Shape;2979;p197"/>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80" name="Google Shape;2980;p197"/>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981" name="Google Shape;2981;p197"/>
              <p:cNvGrpSpPr/>
              <p:nvPr/>
            </p:nvGrpSpPr>
            <p:grpSpPr>
              <a:xfrm rot="-5400000">
                <a:off x="7763880" y="4201170"/>
                <a:ext cx="1333800" cy="952675"/>
                <a:chOff x="-92245" y="2383470"/>
                <a:chExt cx="1333800" cy="952675"/>
              </a:xfrm>
            </p:grpSpPr>
            <p:grpSp>
              <p:nvGrpSpPr>
                <p:cNvPr id="2982" name="Google Shape;2982;p197"/>
                <p:cNvGrpSpPr/>
                <p:nvPr/>
              </p:nvGrpSpPr>
              <p:grpSpPr>
                <a:xfrm flipH="1">
                  <a:off x="-92245" y="2902705"/>
                  <a:ext cx="1333800" cy="433440"/>
                  <a:chOff x="-3206295" y="2180880"/>
                  <a:chExt cx="1333800" cy="433440"/>
                </a:xfrm>
              </p:grpSpPr>
              <p:sp>
                <p:nvSpPr>
                  <p:cNvPr id="2983" name="Google Shape;2983;p19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84" name="Google Shape;2984;p19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85" name="Google Shape;2985;p197"/>
                <p:cNvGrpSpPr/>
                <p:nvPr/>
              </p:nvGrpSpPr>
              <p:grpSpPr>
                <a:xfrm>
                  <a:off x="-92240" y="2383470"/>
                  <a:ext cx="877320" cy="222120"/>
                  <a:chOff x="-1236015" y="1766520"/>
                  <a:chExt cx="877320" cy="222120"/>
                </a:xfrm>
              </p:grpSpPr>
              <p:sp>
                <p:nvSpPr>
                  <p:cNvPr id="2986" name="Google Shape;2986;p197"/>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87" name="Google Shape;2987;p197"/>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grpSp>
          <p:nvGrpSpPr>
            <p:cNvPr id="2988" name="Google Shape;2988;p197"/>
            <p:cNvGrpSpPr/>
            <p:nvPr/>
          </p:nvGrpSpPr>
          <p:grpSpPr>
            <a:xfrm flipH="1">
              <a:off x="-204050" y="-54470"/>
              <a:ext cx="1678680" cy="1644822"/>
              <a:chOff x="7716500" y="-54470"/>
              <a:chExt cx="1678680" cy="1644822"/>
            </a:xfrm>
          </p:grpSpPr>
          <p:grpSp>
            <p:nvGrpSpPr>
              <p:cNvPr id="2989" name="Google Shape;2989;p197"/>
              <p:cNvGrpSpPr/>
              <p:nvPr/>
            </p:nvGrpSpPr>
            <p:grpSpPr>
              <a:xfrm>
                <a:off x="7716500" y="835792"/>
                <a:ext cx="1678680" cy="754560"/>
                <a:chOff x="-3551175" y="1354680"/>
                <a:chExt cx="1678680" cy="754560"/>
              </a:xfrm>
            </p:grpSpPr>
            <p:sp>
              <p:nvSpPr>
                <p:cNvPr id="2990" name="Google Shape;2990;p19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91" name="Google Shape;2991;p19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92" name="Google Shape;2992;p197"/>
              <p:cNvGrpSpPr/>
              <p:nvPr/>
            </p:nvGrpSpPr>
            <p:grpSpPr>
              <a:xfrm rot="-5400000">
                <a:off x="7558860" y="275110"/>
                <a:ext cx="890280" cy="231120"/>
                <a:chOff x="-1623065" y="547560"/>
                <a:chExt cx="890280" cy="231120"/>
              </a:xfrm>
            </p:grpSpPr>
            <p:sp>
              <p:nvSpPr>
                <p:cNvPr id="2993" name="Google Shape;2993;p197"/>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94" name="Google Shape;2994;p197"/>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995"/>
        <p:cNvGrpSpPr/>
        <p:nvPr/>
      </p:nvGrpSpPr>
      <p:grpSpPr>
        <a:xfrm>
          <a:off x="0" y="0"/>
          <a:ext cx="0" cy="0"/>
          <a:chOff x="0" y="0"/>
          <a:chExt cx="0" cy="0"/>
        </a:xfrm>
      </p:grpSpPr>
      <p:sp>
        <p:nvSpPr>
          <p:cNvPr id="2996" name="Google Shape;2996;p198"/>
          <p:cNvSpPr txBox="1">
            <a:spLocks noGrp="1"/>
          </p:cNvSpPr>
          <p:nvPr>
            <p:ph type="title"/>
          </p:nvPr>
        </p:nvSpPr>
        <p:spPr>
          <a:xfrm>
            <a:off x="2462500" y="1973625"/>
            <a:ext cx="5968200" cy="5319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997" name="Google Shape;2997;p198"/>
          <p:cNvSpPr txBox="1">
            <a:spLocks noGrp="1"/>
          </p:cNvSpPr>
          <p:nvPr>
            <p:ph type="subTitle" idx="1"/>
          </p:nvPr>
        </p:nvSpPr>
        <p:spPr>
          <a:xfrm>
            <a:off x="2462576" y="539500"/>
            <a:ext cx="5968200" cy="13581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998" name="Google Shape;2998;p198"/>
          <p:cNvGrpSpPr/>
          <p:nvPr/>
        </p:nvGrpSpPr>
        <p:grpSpPr>
          <a:xfrm>
            <a:off x="-75194" y="912744"/>
            <a:ext cx="9245733" cy="4098316"/>
            <a:chOff x="-75194" y="912744"/>
            <a:chExt cx="9245733" cy="4098316"/>
          </a:xfrm>
        </p:grpSpPr>
        <p:grpSp>
          <p:nvGrpSpPr>
            <p:cNvPr id="2999" name="Google Shape;2999;p198"/>
            <p:cNvGrpSpPr/>
            <p:nvPr/>
          </p:nvGrpSpPr>
          <p:grpSpPr>
            <a:xfrm>
              <a:off x="-75194" y="912744"/>
              <a:ext cx="1333800" cy="1124012"/>
              <a:chOff x="-75194" y="912744"/>
              <a:chExt cx="1333800" cy="1124012"/>
            </a:xfrm>
          </p:grpSpPr>
          <p:grpSp>
            <p:nvGrpSpPr>
              <p:cNvPr id="3000" name="Google Shape;3000;p198"/>
              <p:cNvGrpSpPr/>
              <p:nvPr/>
            </p:nvGrpSpPr>
            <p:grpSpPr>
              <a:xfrm rot="10800000">
                <a:off x="-75194" y="912744"/>
                <a:ext cx="1333800" cy="433440"/>
                <a:chOff x="-3206295" y="2180880"/>
                <a:chExt cx="1333800" cy="433440"/>
              </a:xfrm>
            </p:grpSpPr>
            <p:sp>
              <p:nvSpPr>
                <p:cNvPr id="3001" name="Google Shape;3001;p19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02" name="Google Shape;3002;p19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03" name="Google Shape;3003;p198"/>
              <p:cNvGrpSpPr/>
              <p:nvPr/>
            </p:nvGrpSpPr>
            <p:grpSpPr>
              <a:xfrm flipH="1">
                <a:off x="-75191" y="1548236"/>
                <a:ext cx="842760" cy="488520"/>
                <a:chOff x="-3206295" y="2859120"/>
                <a:chExt cx="842760" cy="488520"/>
              </a:xfrm>
            </p:grpSpPr>
            <p:sp>
              <p:nvSpPr>
                <p:cNvPr id="3004" name="Google Shape;3004;p19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05" name="Google Shape;3005;p19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006" name="Google Shape;3006;p198"/>
            <p:cNvGrpSpPr/>
            <p:nvPr/>
          </p:nvGrpSpPr>
          <p:grpSpPr>
            <a:xfrm flipH="1">
              <a:off x="5990785" y="4408566"/>
              <a:ext cx="3155292" cy="602495"/>
              <a:chOff x="3240000" y="688320"/>
              <a:chExt cx="3420000" cy="653040"/>
            </a:xfrm>
          </p:grpSpPr>
          <p:sp>
            <p:nvSpPr>
              <p:cNvPr id="3007" name="Google Shape;3007;p198"/>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08" name="Google Shape;3008;p198"/>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09" name="Google Shape;3009;p198"/>
            <p:cNvGrpSpPr/>
            <p:nvPr/>
          </p:nvGrpSpPr>
          <p:grpSpPr>
            <a:xfrm>
              <a:off x="8487999" y="3495777"/>
              <a:ext cx="682539" cy="838311"/>
              <a:chOff x="3654360" y="2272320"/>
              <a:chExt cx="739800" cy="908640"/>
            </a:xfrm>
          </p:grpSpPr>
          <p:sp>
            <p:nvSpPr>
              <p:cNvPr id="3010" name="Google Shape;3010;p198"/>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11" name="Google Shape;3011;p198"/>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12"/>
        <p:cNvGrpSpPr/>
        <p:nvPr/>
      </p:nvGrpSpPr>
      <p:grpSpPr>
        <a:xfrm>
          <a:off x="0" y="0"/>
          <a:ext cx="0" cy="0"/>
          <a:chOff x="0" y="0"/>
          <a:chExt cx="0" cy="0"/>
        </a:xfrm>
      </p:grpSpPr>
      <p:sp>
        <p:nvSpPr>
          <p:cNvPr id="3013" name="Google Shape;3013;p199"/>
          <p:cNvSpPr>
            <a:spLocks noGrp="1"/>
          </p:cNvSpPr>
          <p:nvPr>
            <p:ph type="pic" idx="2"/>
          </p:nvPr>
        </p:nvSpPr>
        <p:spPr>
          <a:xfrm>
            <a:off x="-6650" y="-6650"/>
            <a:ext cx="9150600" cy="5143500"/>
          </a:xfrm>
          <a:prstGeom prst="rect">
            <a:avLst/>
          </a:prstGeom>
          <a:noFill/>
          <a:ln>
            <a:noFill/>
          </a:ln>
        </p:spPr>
      </p:sp>
      <p:sp>
        <p:nvSpPr>
          <p:cNvPr id="3014" name="Google Shape;3014;p199"/>
          <p:cNvSpPr txBox="1">
            <a:spLocks noGrp="1"/>
          </p:cNvSpPr>
          <p:nvPr>
            <p:ph type="title"/>
          </p:nvPr>
        </p:nvSpPr>
        <p:spPr>
          <a:xfrm>
            <a:off x="713225" y="539500"/>
            <a:ext cx="4076100" cy="9732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015"/>
        <p:cNvGrpSpPr/>
        <p:nvPr/>
      </p:nvGrpSpPr>
      <p:grpSpPr>
        <a:xfrm>
          <a:off x="0" y="0"/>
          <a:ext cx="0" cy="0"/>
          <a:chOff x="0" y="0"/>
          <a:chExt cx="0" cy="0"/>
        </a:xfrm>
      </p:grpSpPr>
      <p:sp>
        <p:nvSpPr>
          <p:cNvPr id="3016" name="Google Shape;3016;p200"/>
          <p:cNvSpPr txBox="1">
            <a:spLocks noGrp="1"/>
          </p:cNvSpPr>
          <p:nvPr>
            <p:ph type="title"/>
          </p:nvPr>
        </p:nvSpPr>
        <p:spPr>
          <a:xfrm>
            <a:off x="720000" y="1453663"/>
            <a:ext cx="3816300" cy="1591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017" name="Google Shape;3017;p200"/>
          <p:cNvSpPr txBox="1">
            <a:spLocks noGrp="1"/>
          </p:cNvSpPr>
          <p:nvPr>
            <p:ph type="subTitle" idx="1"/>
          </p:nvPr>
        </p:nvSpPr>
        <p:spPr>
          <a:xfrm>
            <a:off x="720000" y="3045438"/>
            <a:ext cx="3816300" cy="8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8" name="Google Shape;3018;p200"/>
          <p:cNvSpPr>
            <a:spLocks noGrp="1"/>
          </p:cNvSpPr>
          <p:nvPr>
            <p:ph type="pic" idx="2"/>
          </p:nvPr>
        </p:nvSpPr>
        <p:spPr>
          <a:xfrm>
            <a:off x="5118750" y="539500"/>
            <a:ext cx="2816400" cy="4064400"/>
          </a:xfrm>
          <a:prstGeom prst="rect">
            <a:avLst/>
          </a:prstGeom>
          <a:noFill/>
          <a:ln w="9525" cap="flat" cmpd="sng">
            <a:solidFill>
              <a:schemeClr val="dk1"/>
            </a:solidFill>
            <a:prstDash val="solid"/>
            <a:round/>
            <a:headEnd type="none" w="sm" len="sm"/>
            <a:tailEnd type="none" w="sm" len="sm"/>
          </a:ln>
        </p:spPr>
      </p:sp>
      <p:grpSp>
        <p:nvGrpSpPr>
          <p:cNvPr id="3019" name="Google Shape;3019;p200"/>
          <p:cNvGrpSpPr/>
          <p:nvPr/>
        </p:nvGrpSpPr>
        <p:grpSpPr>
          <a:xfrm>
            <a:off x="-173125" y="-162320"/>
            <a:ext cx="2191110" cy="1539802"/>
            <a:chOff x="-181950" y="-342720"/>
            <a:chExt cx="2191110" cy="1539802"/>
          </a:xfrm>
        </p:grpSpPr>
        <p:grpSp>
          <p:nvGrpSpPr>
            <p:cNvPr id="3020" name="Google Shape;3020;p200"/>
            <p:cNvGrpSpPr/>
            <p:nvPr/>
          </p:nvGrpSpPr>
          <p:grpSpPr>
            <a:xfrm flipH="1">
              <a:off x="-181950" y="162217"/>
              <a:ext cx="1678680" cy="754560"/>
              <a:chOff x="-3551175" y="1354680"/>
              <a:chExt cx="1678680" cy="754560"/>
            </a:xfrm>
          </p:grpSpPr>
          <p:sp>
            <p:nvSpPr>
              <p:cNvPr id="3021" name="Google Shape;3021;p20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22" name="Google Shape;3022;p20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23" name="Google Shape;3023;p200"/>
            <p:cNvGrpSpPr/>
            <p:nvPr/>
          </p:nvGrpSpPr>
          <p:grpSpPr>
            <a:xfrm flipH="1">
              <a:off x="-66125" y="763642"/>
              <a:ext cx="1333800" cy="433440"/>
              <a:chOff x="-3206295" y="2180880"/>
              <a:chExt cx="1333800" cy="433440"/>
            </a:xfrm>
          </p:grpSpPr>
          <p:sp>
            <p:nvSpPr>
              <p:cNvPr id="3024" name="Google Shape;3024;p20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25" name="Google Shape;3025;p20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26" name="Google Shape;3026;p200"/>
            <p:cNvGrpSpPr/>
            <p:nvPr/>
          </p:nvGrpSpPr>
          <p:grpSpPr>
            <a:xfrm rot="-5400000">
              <a:off x="1448460" y="-13140"/>
              <a:ext cx="890280" cy="231120"/>
              <a:chOff x="-1623065" y="547560"/>
              <a:chExt cx="890280" cy="231120"/>
            </a:xfrm>
          </p:grpSpPr>
          <p:sp>
            <p:nvSpPr>
              <p:cNvPr id="3027" name="Google Shape;3027;p200"/>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28" name="Google Shape;3028;p200"/>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29"/>
        <p:cNvGrpSpPr/>
        <p:nvPr/>
      </p:nvGrpSpPr>
      <p:grpSpPr>
        <a:xfrm>
          <a:off x="0" y="0"/>
          <a:ext cx="0" cy="0"/>
          <a:chOff x="0" y="0"/>
          <a:chExt cx="0" cy="0"/>
        </a:xfrm>
      </p:grpSpPr>
      <p:sp>
        <p:nvSpPr>
          <p:cNvPr id="3030" name="Google Shape;3030;p201"/>
          <p:cNvSpPr txBox="1">
            <a:spLocks noGrp="1"/>
          </p:cNvSpPr>
          <p:nvPr>
            <p:ph type="title" hasCustomPrompt="1"/>
          </p:nvPr>
        </p:nvSpPr>
        <p:spPr>
          <a:xfrm>
            <a:off x="1344450" y="1870850"/>
            <a:ext cx="6455100" cy="1086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9600"/>
              <a:buNone/>
              <a:defRPr sz="6000"/>
            </a:lvl1pPr>
            <a:lvl2pPr lvl="1" algn="ctr" rtl="0">
              <a:lnSpc>
                <a:spcPct val="100000"/>
              </a:lnSpc>
              <a:spcBef>
                <a:spcPts val="0"/>
              </a:spcBef>
              <a:spcAft>
                <a:spcPts val="0"/>
              </a:spcAft>
              <a:buSzPts val="9600"/>
              <a:buNone/>
              <a:defRPr sz="9600"/>
            </a:lvl2pPr>
            <a:lvl3pPr lvl="2" algn="ctr" rtl="0">
              <a:lnSpc>
                <a:spcPct val="100000"/>
              </a:lnSpc>
              <a:spcBef>
                <a:spcPts val="0"/>
              </a:spcBef>
              <a:spcAft>
                <a:spcPts val="0"/>
              </a:spcAft>
              <a:buSzPts val="9600"/>
              <a:buNone/>
              <a:defRPr sz="9600"/>
            </a:lvl3pPr>
            <a:lvl4pPr lvl="3" algn="ctr" rtl="0">
              <a:lnSpc>
                <a:spcPct val="100000"/>
              </a:lnSpc>
              <a:spcBef>
                <a:spcPts val="0"/>
              </a:spcBef>
              <a:spcAft>
                <a:spcPts val="0"/>
              </a:spcAft>
              <a:buSzPts val="9600"/>
              <a:buNone/>
              <a:defRPr sz="9600"/>
            </a:lvl4pPr>
            <a:lvl5pPr lvl="4" algn="ctr" rtl="0">
              <a:lnSpc>
                <a:spcPct val="100000"/>
              </a:lnSpc>
              <a:spcBef>
                <a:spcPts val="0"/>
              </a:spcBef>
              <a:spcAft>
                <a:spcPts val="0"/>
              </a:spcAft>
              <a:buSzPts val="9600"/>
              <a:buNone/>
              <a:defRPr sz="9600"/>
            </a:lvl5pPr>
            <a:lvl6pPr lvl="5" algn="ctr" rtl="0">
              <a:lnSpc>
                <a:spcPct val="100000"/>
              </a:lnSpc>
              <a:spcBef>
                <a:spcPts val="0"/>
              </a:spcBef>
              <a:spcAft>
                <a:spcPts val="0"/>
              </a:spcAft>
              <a:buSzPts val="9600"/>
              <a:buNone/>
              <a:defRPr sz="9600"/>
            </a:lvl6pPr>
            <a:lvl7pPr lvl="6" algn="ctr" rtl="0">
              <a:lnSpc>
                <a:spcPct val="100000"/>
              </a:lnSpc>
              <a:spcBef>
                <a:spcPts val="0"/>
              </a:spcBef>
              <a:spcAft>
                <a:spcPts val="0"/>
              </a:spcAft>
              <a:buSzPts val="9600"/>
              <a:buNone/>
              <a:defRPr sz="9600"/>
            </a:lvl7pPr>
            <a:lvl8pPr lvl="7" algn="ctr" rtl="0">
              <a:lnSpc>
                <a:spcPct val="100000"/>
              </a:lnSpc>
              <a:spcBef>
                <a:spcPts val="0"/>
              </a:spcBef>
              <a:spcAft>
                <a:spcPts val="0"/>
              </a:spcAft>
              <a:buSzPts val="9600"/>
              <a:buNone/>
              <a:defRPr sz="9600"/>
            </a:lvl8pPr>
            <a:lvl9pPr lvl="8" algn="ctr" rtl="0">
              <a:lnSpc>
                <a:spcPct val="100000"/>
              </a:lnSpc>
              <a:spcBef>
                <a:spcPts val="0"/>
              </a:spcBef>
              <a:spcAft>
                <a:spcPts val="0"/>
              </a:spcAft>
              <a:buSzPts val="9600"/>
              <a:buNone/>
              <a:defRPr sz="9600"/>
            </a:lvl9pPr>
          </a:lstStyle>
          <a:p>
            <a:r>
              <a:t>xx%</a:t>
            </a:r>
          </a:p>
        </p:txBody>
      </p:sp>
      <p:sp>
        <p:nvSpPr>
          <p:cNvPr id="3031" name="Google Shape;3031;p201"/>
          <p:cNvSpPr txBox="1">
            <a:spLocks noGrp="1"/>
          </p:cNvSpPr>
          <p:nvPr>
            <p:ph type="subTitle" idx="1"/>
          </p:nvPr>
        </p:nvSpPr>
        <p:spPr>
          <a:xfrm>
            <a:off x="1949700" y="2957750"/>
            <a:ext cx="5244600" cy="497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032" name="Google Shape;3032;p201"/>
          <p:cNvGrpSpPr/>
          <p:nvPr/>
        </p:nvGrpSpPr>
        <p:grpSpPr>
          <a:xfrm>
            <a:off x="106566" y="-164474"/>
            <a:ext cx="8825819" cy="6346117"/>
            <a:chOff x="106566" y="-164474"/>
            <a:chExt cx="8825819" cy="6346117"/>
          </a:xfrm>
        </p:grpSpPr>
        <p:grpSp>
          <p:nvGrpSpPr>
            <p:cNvPr id="3033" name="Google Shape;3033;p201"/>
            <p:cNvGrpSpPr/>
            <p:nvPr/>
          </p:nvGrpSpPr>
          <p:grpSpPr>
            <a:xfrm>
              <a:off x="106566" y="-164474"/>
              <a:ext cx="1981306" cy="1678680"/>
              <a:chOff x="448266" y="-164474"/>
              <a:chExt cx="1981306" cy="1678680"/>
            </a:xfrm>
          </p:grpSpPr>
          <p:grpSp>
            <p:nvGrpSpPr>
              <p:cNvPr id="3034" name="Google Shape;3034;p201"/>
              <p:cNvGrpSpPr/>
              <p:nvPr/>
            </p:nvGrpSpPr>
            <p:grpSpPr>
              <a:xfrm rot="-5400000">
                <a:off x="-13794" y="297586"/>
                <a:ext cx="1678680" cy="754560"/>
                <a:chOff x="-3551175" y="1354680"/>
                <a:chExt cx="1678680" cy="754560"/>
              </a:xfrm>
            </p:grpSpPr>
            <p:sp>
              <p:nvSpPr>
                <p:cNvPr id="3035" name="Google Shape;3035;p20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36" name="Google Shape;3036;p20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37" name="Google Shape;3037;p201"/>
              <p:cNvGrpSpPr/>
              <p:nvPr/>
            </p:nvGrpSpPr>
            <p:grpSpPr>
              <a:xfrm rot="-5400000">
                <a:off x="599511" y="401531"/>
                <a:ext cx="1333800" cy="433440"/>
                <a:chOff x="-3206295" y="2180880"/>
                <a:chExt cx="1333800" cy="433440"/>
              </a:xfrm>
            </p:grpSpPr>
            <p:sp>
              <p:nvSpPr>
                <p:cNvPr id="3038" name="Google Shape;3038;p20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39" name="Google Shape;3039;p20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40" name="Google Shape;3040;p201"/>
              <p:cNvGrpSpPr/>
              <p:nvPr/>
            </p:nvGrpSpPr>
            <p:grpSpPr>
              <a:xfrm>
                <a:off x="1440646" y="535165"/>
                <a:ext cx="988926" cy="279375"/>
                <a:chOff x="3634672" y="1563640"/>
                <a:chExt cx="988926" cy="279375"/>
              </a:xfrm>
            </p:grpSpPr>
            <p:grpSp>
              <p:nvGrpSpPr>
                <p:cNvPr id="3041" name="Google Shape;3041;p201"/>
                <p:cNvGrpSpPr/>
                <p:nvPr/>
              </p:nvGrpSpPr>
              <p:grpSpPr>
                <a:xfrm>
                  <a:off x="3634672" y="1620895"/>
                  <a:ext cx="877320" cy="222120"/>
                  <a:chOff x="69660" y="1766520"/>
                  <a:chExt cx="877320" cy="222120"/>
                </a:xfrm>
              </p:grpSpPr>
              <p:sp>
                <p:nvSpPr>
                  <p:cNvPr id="3042" name="Google Shape;3042;p201"/>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43" name="Google Shape;3043;p201"/>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044" name="Google Shape;3044;p201"/>
                <p:cNvSpPr/>
                <p:nvPr/>
              </p:nvSpPr>
              <p:spPr>
                <a:xfrm>
                  <a:off x="4511998" y="15636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045" name="Google Shape;3045;p201"/>
            <p:cNvGrpSpPr/>
            <p:nvPr/>
          </p:nvGrpSpPr>
          <p:grpSpPr>
            <a:xfrm>
              <a:off x="7440215" y="1973424"/>
              <a:ext cx="1492171" cy="4208218"/>
              <a:chOff x="7440215" y="1973424"/>
              <a:chExt cx="1492171" cy="4208218"/>
            </a:xfrm>
          </p:grpSpPr>
          <p:grpSp>
            <p:nvGrpSpPr>
              <p:cNvPr id="3046" name="Google Shape;3046;p201"/>
              <p:cNvGrpSpPr/>
              <p:nvPr/>
            </p:nvGrpSpPr>
            <p:grpSpPr>
              <a:xfrm rot="5400000">
                <a:off x="7976000" y="2642844"/>
                <a:ext cx="1625806" cy="286966"/>
                <a:chOff x="4081680" y="1541880"/>
                <a:chExt cx="1762200" cy="311040"/>
              </a:xfrm>
            </p:grpSpPr>
            <p:sp>
              <p:nvSpPr>
                <p:cNvPr id="3047" name="Google Shape;3047;p20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48" name="Google Shape;3048;p20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49" name="Google Shape;3049;p20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50" name="Google Shape;3050;p201"/>
              <p:cNvGrpSpPr/>
              <p:nvPr/>
            </p:nvGrpSpPr>
            <p:grpSpPr>
              <a:xfrm rot="5400000" flipH="1">
                <a:off x="6853131" y="4302749"/>
                <a:ext cx="3155292" cy="602495"/>
                <a:chOff x="3240000" y="688320"/>
                <a:chExt cx="3420000" cy="653040"/>
              </a:xfrm>
            </p:grpSpPr>
            <p:sp>
              <p:nvSpPr>
                <p:cNvPr id="3051" name="Google Shape;3051;p201"/>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52" name="Google Shape;3052;p201"/>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53" name="Google Shape;3053;p201"/>
              <p:cNvGrpSpPr/>
              <p:nvPr/>
            </p:nvGrpSpPr>
            <p:grpSpPr>
              <a:xfrm rot="10800000">
                <a:off x="7440215" y="4187556"/>
                <a:ext cx="689298" cy="416437"/>
                <a:chOff x="3344400" y="4501440"/>
                <a:chExt cx="746640" cy="451080"/>
              </a:xfrm>
            </p:grpSpPr>
            <p:sp>
              <p:nvSpPr>
                <p:cNvPr id="3054" name="Google Shape;3054;p201"/>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55" name="Google Shape;3055;p201"/>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56" name="Google Shape;3056;p201"/>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57"/>
        <p:cNvGrpSpPr/>
        <p:nvPr/>
      </p:nvGrpSpPr>
      <p:grpSpPr>
        <a:xfrm>
          <a:off x="0" y="0"/>
          <a:ext cx="0" cy="0"/>
          <a:chOff x="0" y="0"/>
          <a:chExt cx="0" cy="0"/>
        </a:xfrm>
      </p:grpSpPr>
      <p:sp>
        <p:nvSpPr>
          <p:cNvPr id="3058" name="Google Shape;3058;p202"/>
          <p:cNvSpPr txBox="1">
            <a:spLocks noGrp="1"/>
          </p:cNvSpPr>
          <p:nvPr>
            <p:ph type="title"/>
          </p:nvPr>
        </p:nvSpPr>
        <p:spPr>
          <a:xfrm>
            <a:off x="4258225" y="577600"/>
            <a:ext cx="4172700" cy="8235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6000"/>
              <a:buNone/>
              <a:defRPr sz="45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059" name="Google Shape;3059;p202"/>
          <p:cNvSpPr txBox="1">
            <a:spLocks noGrp="1"/>
          </p:cNvSpPr>
          <p:nvPr>
            <p:ph type="subTitle" idx="1"/>
          </p:nvPr>
        </p:nvSpPr>
        <p:spPr>
          <a:xfrm>
            <a:off x="4258225" y="1324900"/>
            <a:ext cx="4172700" cy="475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60" name="Google Shape;3060;p202"/>
          <p:cNvSpPr txBox="1">
            <a:spLocks noGrp="1"/>
          </p:cNvSpPr>
          <p:nvPr>
            <p:ph type="title" idx="2"/>
          </p:nvPr>
        </p:nvSpPr>
        <p:spPr>
          <a:xfrm>
            <a:off x="4258225" y="1960200"/>
            <a:ext cx="4172700" cy="8235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6000"/>
              <a:buNone/>
              <a:defRPr sz="45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061" name="Google Shape;3061;p202"/>
          <p:cNvSpPr txBox="1">
            <a:spLocks noGrp="1"/>
          </p:cNvSpPr>
          <p:nvPr>
            <p:ph type="subTitle" idx="3"/>
          </p:nvPr>
        </p:nvSpPr>
        <p:spPr>
          <a:xfrm>
            <a:off x="4258225" y="2707499"/>
            <a:ext cx="4172700" cy="475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62" name="Google Shape;3062;p202"/>
          <p:cNvSpPr txBox="1">
            <a:spLocks noGrp="1"/>
          </p:cNvSpPr>
          <p:nvPr>
            <p:ph type="title" idx="4"/>
          </p:nvPr>
        </p:nvSpPr>
        <p:spPr>
          <a:xfrm>
            <a:off x="4258225" y="3342801"/>
            <a:ext cx="4172700" cy="8235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6000"/>
              <a:buNone/>
              <a:defRPr sz="45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063" name="Google Shape;3063;p202"/>
          <p:cNvSpPr txBox="1">
            <a:spLocks noGrp="1"/>
          </p:cNvSpPr>
          <p:nvPr>
            <p:ph type="subTitle" idx="5"/>
          </p:nvPr>
        </p:nvSpPr>
        <p:spPr>
          <a:xfrm>
            <a:off x="4258225" y="4090100"/>
            <a:ext cx="4172700" cy="475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3064" name="Google Shape;3064;p202"/>
          <p:cNvGrpSpPr/>
          <p:nvPr/>
        </p:nvGrpSpPr>
        <p:grpSpPr>
          <a:xfrm rot="10800000">
            <a:off x="-527675" y="4051155"/>
            <a:ext cx="1678680" cy="754560"/>
            <a:chOff x="-3551175" y="1354680"/>
            <a:chExt cx="1678680" cy="754560"/>
          </a:xfrm>
        </p:grpSpPr>
        <p:sp>
          <p:nvSpPr>
            <p:cNvPr id="3065" name="Google Shape;3065;p202"/>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66" name="Google Shape;3066;p202"/>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67"/>
        <p:cNvGrpSpPr/>
        <p:nvPr/>
      </p:nvGrpSpPr>
      <p:grpSpPr>
        <a:xfrm>
          <a:off x="0" y="0"/>
          <a:ext cx="0" cy="0"/>
          <a:chOff x="0" y="0"/>
          <a:chExt cx="0" cy="0"/>
        </a:xfrm>
      </p:grpSpPr>
      <p:sp>
        <p:nvSpPr>
          <p:cNvPr id="3068" name="Google Shape;3068;p20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grpSp>
        <p:nvGrpSpPr>
          <p:cNvPr id="3069" name="Google Shape;3069;p203"/>
          <p:cNvGrpSpPr/>
          <p:nvPr/>
        </p:nvGrpSpPr>
        <p:grpSpPr>
          <a:xfrm rot="5400000">
            <a:off x="8379724" y="3836432"/>
            <a:ext cx="689298" cy="416437"/>
            <a:chOff x="3344400" y="4501440"/>
            <a:chExt cx="746640" cy="451080"/>
          </a:xfrm>
        </p:grpSpPr>
        <p:sp>
          <p:nvSpPr>
            <p:cNvPr id="3070" name="Google Shape;3070;p203"/>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71" name="Google Shape;3071;p203"/>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72" name="Google Shape;3072;p203"/>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73" name="Google Shape;3073;p203"/>
          <p:cNvGrpSpPr/>
          <p:nvPr/>
        </p:nvGrpSpPr>
        <p:grpSpPr>
          <a:xfrm rot="10800000" flipH="1">
            <a:off x="7885034" y="4226718"/>
            <a:ext cx="1678680" cy="754560"/>
            <a:chOff x="-3551175" y="1354680"/>
            <a:chExt cx="1678680" cy="754560"/>
          </a:xfrm>
        </p:grpSpPr>
        <p:sp>
          <p:nvSpPr>
            <p:cNvPr id="3074" name="Google Shape;3074;p20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75" name="Google Shape;3075;p20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3076"/>
        <p:cNvGrpSpPr/>
        <p:nvPr/>
      </p:nvGrpSpPr>
      <p:grpSpPr>
        <a:xfrm>
          <a:off x="0" y="0"/>
          <a:ext cx="0" cy="0"/>
          <a:chOff x="0" y="0"/>
          <a:chExt cx="0" cy="0"/>
        </a:xfrm>
      </p:grpSpPr>
      <p:sp>
        <p:nvSpPr>
          <p:cNvPr id="3077" name="Google Shape;3077;p204"/>
          <p:cNvSpPr txBox="1">
            <a:spLocks noGrp="1"/>
          </p:cNvSpPr>
          <p:nvPr>
            <p:ph type="title"/>
          </p:nvPr>
        </p:nvSpPr>
        <p:spPr>
          <a:xfrm>
            <a:off x="1999549" y="3352100"/>
            <a:ext cx="5144700" cy="572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078" name="Google Shape;3078;p204"/>
          <p:cNvSpPr txBox="1">
            <a:spLocks noGrp="1"/>
          </p:cNvSpPr>
          <p:nvPr>
            <p:ph type="subTitle" idx="1"/>
          </p:nvPr>
        </p:nvSpPr>
        <p:spPr>
          <a:xfrm>
            <a:off x="1999550" y="3924800"/>
            <a:ext cx="5144700" cy="67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079" name="Google Shape;3079;p204"/>
          <p:cNvGrpSpPr/>
          <p:nvPr/>
        </p:nvGrpSpPr>
        <p:grpSpPr>
          <a:xfrm>
            <a:off x="-56671" y="-146599"/>
            <a:ext cx="1539802" cy="2191110"/>
            <a:chOff x="-56671" y="-146599"/>
            <a:chExt cx="1539802" cy="2191110"/>
          </a:xfrm>
        </p:grpSpPr>
        <p:grpSp>
          <p:nvGrpSpPr>
            <p:cNvPr id="3080" name="Google Shape;3080;p204"/>
            <p:cNvGrpSpPr/>
            <p:nvPr/>
          </p:nvGrpSpPr>
          <p:grpSpPr>
            <a:xfrm rot="-5400000">
              <a:off x="-13794" y="315461"/>
              <a:ext cx="1678680" cy="754560"/>
              <a:chOff x="-3551175" y="1354680"/>
              <a:chExt cx="1678680" cy="754560"/>
            </a:xfrm>
          </p:grpSpPr>
          <p:sp>
            <p:nvSpPr>
              <p:cNvPr id="3081" name="Google Shape;3081;p204"/>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82" name="Google Shape;3082;p204"/>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83" name="Google Shape;3083;p204"/>
            <p:cNvGrpSpPr/>
            <p:nvPr/>
          </p:nvGrpSpPr>
          <p:grpSpPr>
            <a:xfrm rot="-5400000">
              <a:off x="599511" y="419406"/>
              <a:ext cx="1333800" cy="433440"/>
              <a:chOff x="-3206295" y="2180880"/>
              <a:chExt cx="1333800" cy="433440"/>
            </a:xfrm>
          </p:grpSpPr>
          <p:sp>
            <p:nvSpPr>
              <p:cNvPr id="3084" name="Google Shape;3084;p20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85" name="Google Shape;3085;p20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86" name="Google Shape;3086;p204"/>
            <p:cNvGrpSpPr/>
            <p:nvPr/>
          </p:nvGrpSpPr>
          <p:grpSpPr>
            <a:xfrm flipH="1">
              <a:off x="-56671" y="1813391"/>
              <a:ext cx="890280" cy="231120"/>
              <a:chOff x="-1623065" y="547560"/>
              <a:chExt cx="890280" cy="231120"/>
            </a:xfrm>
          </p:grpSpPr>
          <p:sp>
            <p:nvSpPr>
              <p:cNvPr id="3087" name="Google Shape;3087;p204"/>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88" name="Google Shape;3088;p204"/>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3089"/>
        <p:cNvGrpSpPr/>
        <p:nvPr/>
      </p:nvGrpSpPr>
      <p:grpSpPr>
        <a:xfrm>
          <a:off x="0" y="0"/>
          <a:ext cx="0" cy="0"/>
          <a:chOff x="0" y="0"/>
          <a:chExt cx="0" cy="0"/>
        </a:xfrm>
      </p:grpSpPr>
      <p:sp>
        <p:nvSpPr>
          <p:cNvPr id="3090" name="Google Shape;3090;p205"/>
          <p:cNvSpPr txBox="1">
            <a:spLocks noGrp="1"/>
          </p:cNvSpPr>
          <p:nvPr>
            <p:ph type="title"/>
          </p:nvPr>
        </p:nvSpPr>
        <p:spPr>
          <a:xfrm>
            <a:off x="5144875" y="1821450"/>
            <a:ext cx="3039300" cy="572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091" name="Google Shape;3091;p205"/>
          <p:cNvSpPr txBox="1">
            <a:spLocks noGrp="1"/>
          </p:cNvSpPr>
          <p:nvPr>
            <p:ph type="subTitle" idx="1"/>
          </p:nvPr>
        </p:nvSpPr>
        <p:spPr>
          <a:xfrm>
            <a:off x="5145016" y="2394150"/>
            <a:ext cx="3039300" cy="101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092" name="Google Shape;3092;p205"/>
          <p:cNvGrpSpPr/>
          <p:nvPr/>
        </p:nvGrpSpPr>
        <p:grpSpPr>
          <a:xfrm flipH="1">
            <a:off x="7070825" y="5"/>
            <a:ext cx="2191110" cy="1539802"/>
            <a:chOff x="-181950" y="-342720"/>
            <a:chExt cx="2191110" cy="1539802"/>
          </a:xfrm>
        </p:grpSpPr>
        <p:grpSp>
          <p:nvGrpSpPr>
            <p:cNvPr id="3093" name="Google Shape;3093;p205"/>
            <p:cNvGrpSpPr/>
            <p:nvPr/>
          </p:nvGrpSpPr>
          <p:grpSpPr>
            <a:xfrm flipH="1">
              <a:off x="-181950" y="162217"/>
              <a:ext cx="1678680" cy="754560"/>
              <a:chOff x="-3551175" y="1354680"/>
              <a:chExt cx="1678680" cy="754560"/>
            </a:xfrm>
          </p:grpSpPr>
          <p:sp>
            <p:nvSpPr>
              <p:cNvPr id="3094" name="Google Shape;3094;p20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95" name="Google Shape;3095;p20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96" name="Google Shape;3096;p205"/>
            <p:cNvGrpSpPr/>
            <p:nvPr/>
          </p:nvGrpSpPr>
          <p:grpSpPr>
            <a:xfrm flipH="1">
              <a:off x="-66125" y="763642"/>
              <a:ext cx="1333800" cy="433440"/>
              <a:chOff x="-3206295" y="2180880"/>
              <a:chExt cx="1333800" cy="433440"/>
            </a:xfrm>
          </p:grpSpPr>
          <p:sp>
            <p:nvSpPr>
              <p:cNvPr id="3097" name="Google Shape;3097;p20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98" name="Google Shape;3098;p20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99" name="Google Shape;3099;p205"/>
            <p:cNvGrpSpPr/>
            <p:nvPr/>
          </p:nvGrpSpPr>
          <p:grpSpPr>
            <a:xfrm rot="-5400000">
              <a:off x="1448460" y="-13140"/>
              <a:ext cx="890280" cy="231120"/>
              <a:chOff x="-1623065" y="547560"/>
              <a:chExt cx="890280" cy="231120"/>
            </a:xfrm>
          </p:grpSpPr>
          <p:sp>
            <p:nvSpPr>
              <p:cNvPr id="3100" name="Google Shape;3100;p205"/>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01" name="Google Shape;3101;p205"/>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3102"/>
        <p:cNvGrpSpPr/>
        <p:nvPr/>
      </p:nvGrpSpPr>
      <p:grpSpPr>
        <a:xfrm>
          <a:off x="0" y="0"/>
          <a:ext cx="0" cy="0"/>
          <a:chOff x="0" y="0"/>
          <a:chExt cx="0" cy="0"/>
        </a:xfrm>
      </p:grpSpPr>
      <p:sp>
        <p:nvSpPr>
          <p:cNvPr id="3103" name="Google Shape;3103;p206"/>
          <p:cNvSpPr txBox="1">
            <a:spLocks noGrp="1"/>
          </p:cNvSpPr>
          <p:nvPr>
            <p:ph type="title"/>
          </p:nvPr>
        </p:nvSpPr>
        <p:spPr>
          <a:xfrm>
            <a:off x="720000" y="1821450"/>
            <a:ext cx="3039300" cy="572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104" name="Google Shape;3104;p206"/>
          <p:cNvSpPr txBox="1">
            <a:spLocks noGrp="1"/>
          </p:cNvSpPr>
          <p:nvPr>
            <p:ph type="subTitle" idx="1"/>
          </p:nvPr>
        </p:nvSpPr>
        <p:spPr>
          <a:xfrm>
            <a:off x="720000" y="2394150"/>
            <a:ext cx="3039300" cy="1016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05" name="Google Shape;3105;p206"/>
          <p:cNvGrpSpPr/>
          <p:nvPr/>
        </p:nvGrpSpPr>
        <p:grpSpPr>
          <a:xfrm>
            <a:off x="5" y="4213440"/>
            <a:ext cx="1699270" cy="986550"/>
            <a:chOff x="5" y="4213440"/>
            <a:chExt cx="1699270" cy="986550"/>
          </a:xfrm>
        </p:grpSpPr>
        <p:grpSp>
          <p:nvGrpSpPr>
            <p:cNvPr id="3106" name="Google Shape;3106;p206"/>
            <p:cNvGrpSpPr/>
            <p:nvPr/>
          </p:nvGrpSpPr>
          <p:grpSpPr>
            <a:xfrm>
              <a:off x="713235" y="4324850"/>
              <a:ext cx="986040" cy="273600"/>
              <a:chOff x="-1484415" y="2371513"/>
              <a:chExt cx="986040" cy="273600"/>
            </a:xfrm>
          </p:grpSpPr>
          <p:sp>
            <p:nvSpPr>
              <p:cNvPr id="3107" name="Google Shape;3107;p206"/>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08" name="Google Shape;3108;p206"/>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09" name="Google Shape;3109;p206"/>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10" name="Google Shape;3110;p206"/>
            <p:cNvGrpSpPr/>
            <p:nvPr/>
          </p:nvGrpSpPr>
          <p:grpSpPr>
            <a:xfrm flipH="1">
              <a:off x="788140" y="4711470"/>
              <a:ext cx="842760" cy="488520"/>
              <a:chOff x="-3206295" y="2859120"/>
              <a:chExt cx="842760" cy="488520"/>
            </a:xfrm>
          </p:grpSpPr>
          <p:sp>
            <p:nvSpPr>
              <p:cNvPr id="3111" name="Google Shape;3111;p206"/>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12" name="Google Shape;3112;p206"/>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13" name="Google Shape;3113;p206"/>
            <p:cNvGrpSpPr/>
            <p:nvPr/>
          </p:nvGrpSpPr>
          <p:grpSpPr>
            <a:xfrm>
              <a:off x="5" y="4213440"/>
              <a:ext cx="639360" cy="399600"/>
              <a:chOff x="5" y="4213440"/>
              <a:chExt cx="639360" cy="399600"/>
            </a:xfrm>
          </p:grpSpPr>
          <p:sp>
            <p:nvSpPr>
              <p:cNvPr id="3114" name="Google Shape;3114;p206"/>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15" name="Google Shape;3115;p206"/>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15" name="Google Shape;215;p22"/>
          <p:cNvSpPr txBox="1">
            <a:spLocks noGrp="1"/>
          </p:cNvSpPr>
          <p:nvPr>
            <p:ph type="subTitle" idx="1"/>
          </p:nvPr>
        </p:nvSpPr>
        <p:spPr>
          <a:xfrm>
            <a:off x="720001" y="3033651"/>
            <a:ext cx="2455800" cy="869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3347486" y="3033651"/>
            <a:ext cx="2455800" cy="869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txBox="1">
            <a:spLocks noGrp="1"/>
          </p:cNvSpPr>
          <p:nvPr>
            <p:ph type="subTitle" idx="3"/>
          </p:nvPr>
        </p:nvSpPr>
        <p:spPr>
          <a:xfrm>
            <a:off x="5974979" y="3033651"/>
            <a:ext cx="2455800" cy="869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2"/>
          <p:cNvSpPr txBox="1">
            <a:spLocks noGrp="1"/>
          </p:cNvSpPr>
          <p:nvPr>
            <p:ph type="subTitle" idx="4"/>
          </p:nvPr>
        </p:nvSpPr>
        <p:spPr>
          <a:xfrm>
            <a:off x="720000" y="2616050"/>
            <a:ext cx="24558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19" name="Google Shape;219;p22"/>
          <p:cNvSpPr txBox="1">
            <a:spLocks noGrp="1"/>
          </p:cNvSpPr>
          <p:nvPr>
            <p:ph type="subTitle" idx="5"/>
          </p:nvPr>
        </p:nvSpPr>
        <p:spPr>
          <a:xfrm>
            <a:off x="3347490" y="2616050"/>
            <a:ext cx="24558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20" name="Google Shape;220;p22"/>
          <p:cNvSpPr txBox="1">
            <a:spLocks noGrp="1"/>
          </p:cNvSpPr>
          <p:nvPr>
            <p:ph type="subTitle" idx="6"/>
          </p:nvPr>
        </p:nvSpPr>
        <p:spPr>
          <a:xfrm>
            <a:off x="5974979" y="2616050"/>
            <a:ext cx="24558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21" name="Google Shape;221;p22"/>
          <p:cNvGrpSpPr/>
          <p:nvPr/>
        </p:nvGrpSpPr>
        <p:grpSpPr>
          <a:xfrm rot="10800000">
            <a:off x="-39700" y="-136450"/>
            <a:ext cx="1124013" cy="1333800"/>
            <a:chOff x="6046350" y="4027575"/>
            <a:chExt cx="1124013" cy="1333800"/>
          </a:xfrm>
        </p:grpSpPr>
        <p:grpSp>
          <p:nvGrpSpPr>
            <p:cNvPr id="222" name="Google Shape;222;p22"/>
            <p:cNvGrpSpPr/>
            <p:nvPr/>
          </p:nvGrpSpPr>
          <p:grpSpPr>
            <a:xfrm rot="-5400000" flipH="1">
              <a:off x="6286743" y="4477755"/>
              <a:ext cx="1333800" cy="433440"/>
              <a:chOff x="-3206295" y="2180880"/>
              <a:chExt cx="1333800" cy="433440"/>
            </a:xfrm>
          </p:grpSpPr>
          <p:sp>
            <p:nvSpPr>
              <p:cNvPr id="223" name="Google Shape;223;p2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4" name="Google Shape;224;p2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25" name="Google Shape;225;p22"/>
            <p:cNvGrpSpPr/>
            <p:nvPr/>
          </p:nvGrpSpPr>
          <p:grpSpPr>
            <a:xfrm rot="5400000">
              <a:off x="5869230" y="4588258"/>
              <a:ext cx="842760" cy="488520"/>
              <a:chOff x="-3206295" y="2859120"/>
              <a:chExt cx="842760" cy="488520"/>
            </a:xfrm>
          </p:grpSpPr>
          <p:sp>
            <p:nvSpPr>
              <p:cNvPr id="226" name="Google Shape;226;p22"/>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 name="Google Shape;227;p22"/>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3116"/>
        <p:cNvGrpSpPr/>
        <p:nvPr/>
      </p:nvGrpSpPr>
      <p:grpSpPr>
        <a:xfrm>
          <a:off x="0" y="0"/>
          <a:ext cx="0" cy="0"/>
          <a:chOff x="0" y="0"/>
          <a:chExt cx="0" cy="0"/>
        </a:xfrm>
      </p:grpSpPr>
      <p:sp>
        <p:nvSpPr>
          <p:cNvPr id="3117" name="Google Shape;3117;p20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118" name="Google Shape;3118;p207"/>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9" name="Google Shape;3119;p207"/>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0" name="Google Shape;3120;p207"/>
          <p:cNvSpPr txBox="1">
            <a:spLocks noGrp="1"/>
          </p:cNvSpPr>
          <p:nvPr>
            <p:ph type="subTitle" idx="3"/>
          </p:nvPr>
        </p:nvSpPr>
        <p:spPr>
          <a:xfrm>
            <a:off x="2180310"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1" name="Google Shape;3121;p207"/>
          <p:cNvSpPr txBox="1">
            <a:spLocks noGrp="1"/>
          </p:cNvSpPr>
          <p:nvPr>
            <p:ph type="subTitle" idx="4"/>
          </p:nvPr>
        </p:nvSpPr>
        <p:spPr>
          <a:xfrm>
            <a:off x="4744647"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2" name="Google Shape;3122;p207"/>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3" name="Google Shape;3123;p207"/>
          <p:cNvSpPr txBox="1">
            <a:spLocks noGrp="1"/>
          </p:cNvSpPr>
          <p:nvPr>
            <p:ph type="subTitle" idx="6"/>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3124" name="Google Shape;3124;p207"/>
          <p:cNvSpPr txBox="1">
            <a:spLocks noGrp="1"/>
          </p:cNvSpPr>
          <p:nvPr>
            <p:ph type="subTitle" idx="7"/>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3125" name="Google Shape;3125;p207"/>
          <p:cNvSpPr txBox="1">
            <a:spLocks noGrp="1"/>
          </p:cNvSpPr>
          <p:nvPr>
            <p:ph type="subTitle" idx="8"/>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3126" name="Google Shape;3126;p207"/>
          <p:cNvSpPr txBox="1">
            <a:spLocks noGrp="1"/>
          </p:cNvSpPr>
          <p:nvPr>
            <p:ph type="subTitle" idx="9"/>
          </p:nvPr>
        </p:nvSpPr>
        <p:spPr>
          <a:xfrm>
            <a:off x="2178625"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3127" name="Google Shape;3127;p207"/>
          <p:cNvSpPr txBox="1">
            <a:spLocks noGrp="1"/>
          </p:cNvSpPr>
          <p:nvPr>
            <p:ph type="subTitle" idx="13"/>
          </p:nvPr>
        </p:nvSpPr>
        <p:spPr>
          <a:xfrm>
            <a:off x="4742963"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3128" name="Google Shape;3128;p207"/>
          <p:cNvGrpSpPr/>
          <p:nvPr/>
        </p:nvGrpSpPr>
        <p:grpSpPr>
          <a:xfrm>
            <a:off x="-243815" y="3764995"/>
            <a:ext cx="1291615" cy="1672580"/>
            <a:chOff x="-243815" y="3764995"/>
            <a:chExt cx="1291615" cy="1672580"/>
          </a:xfrm>
        </p:grpSpPr>
        <p:grpSp>
          <p:nvGrpSpPr>
            <p:cNvPr id="3129" name="Google Shape;3129;p207"/>
            <p:cNvGrpSpPr/>
            <p:nvPr/>
          </p:nvGrpSpPr>
          <p:grpSpPr>
            <a:xfrm flipH="1">
              <a:off x="-76213" y="4103775"/>
              <a:ext cx="1124013" cy="1333800"/>
              <a:chOff x="6046350" y="4027575"/>
              <a:chExt cx="1124013" cy="1333800"/>
            </a:xfrm>
          </p:grpSpPr>
          <p:grpSp>
            <p:nvGrpSpPr>
              <p:cNvPr id="3130" name="Google Shape;3130;p207"/>
              <p:cNvGrpSpPr/>
              <p:nvPr/>
            </p:nvGrpSpPr>
            <p:grpSpPr>
              <a:xfrm rot="-5400000" flipH="1">
                <a:off x="6286743" y="4477755"/>
                <a:ext cx="1333800" cy="433440"/>
                <a:chOff x="-3206295" y="2180880"/>
                <a:chExt cx="1333800" cy="433440"/>
              </a:xfrm>
            </p:grpSpPr>
            <p:sp>
              <p:nvSpPr>
                <p:cNvPr id="3131" name="Google Shape;3131;p20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32" name="Google Shape;3132;p20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33" name="Google Shape;3133;p207"/>
              <p:cNvGrpSpPr/>
              <p:nvPr/>
            </p:nvGrpSpPr>
            <p:grpSpPr>
              <a:xfrm rot="5400000">
                <a:off x="5869230" y="4588258"/>
                <a:ext cx="842760" cy="488520"/>
                <a:chOff x="-3206295" y="2859120"/>
                <a:chExt cx="842760" cy="488520"/>
              </a:xfrm>
            </p:grpSpPr>
            <p:sp>
              <p:nvSpPr>
                <p:cNvPr id="3134" name="Google Shape;3134;p20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35" name="Google Shape;3135;p20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136" name="Google Shape;3136;p207"/>
            <p:cNvGrpSpPr/>
            <p:nvPr/>
          </p:nvGrpSpPr>
          <p:grpSpPr>
            <a:xfrm>
              <a:off x="-243815" y="3764995"/>
              <a:ext cx="877320" cy="222120"/>
              <a:chOff x="-1236015" y="1766520"/>
              <a:chExt cx="877320" cy="222120"/>
            </a:xfrm>
          </p:grpSpPr>
          <p:sp>
            <p:nvSpPr>
              <p:cNvPr id="3137" name="Google Shape;3137;p207"/>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38" name="Google Shape;3138;p207"/>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3139"/>
        <p:cNvGrpSpPr/>
        <p:nvPr/>
      </p:nvGrpSpPr>
      <p:grpSpPr>
        <a:xfrm>
          <a:off x="0" y="0"/>
          <a:ext cx="0" cy="0"/>
          <a:chOff x="0" y="0"/>
          <a:chExt cx="0" cy="0"/>
        </a:xfrm>
      </p:grpSpPr>
      <p:sp>
        <p:nvSpPr>
          <p:cNvPr id="3140" name="Google Shape;3140;p20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grpSp>
        <p:nvGrpSpPr>
          <p:cNvPr id="3141" name="Google Shape;3141;p208"/>
          <p:cNvGrpSpPr/>
          <p:nvPr/>
        </p:nvGrpSpPr>
        <p:grpSpPr>
          <a:xfrm rot="5400000">
            <a:off x="7655400" y="334065"/>
            <a:ext cx="1692790" cy="894745"/>
            <a:chOff x="2707225" y="4374490"/>
            <a:chExt cx="1692790" cy="894745"/>
          </a:xfrm>
        </p:grpSpPr>
        <p:grpSp>
          <p:nvGrpSpPr>
            <p:cNvPr id="3142" name="Google Shape;3142;p208"/>
            <p:cNvGrpSpPr/>
            <p:nvPr/>
          </p:nvGrpSpPr>
          <p:grpSpPr>
            <a:xfrm>
              <a:off x="3433055" y="4374490"/>
              <a:ext cx="966960" cy="459000"/>
              <a:chOff x="6589930" y="867565"/>
              <a:chExt cx="966960" cy="459000"/>
            </a:xfrm>
          </p:grpSpPr>
          <p:sp>
            <p:nvSpPr>
              <p:cNvPr id="3143" name="Google Shape;3143;p208"/>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44" name="Google Shape;3144;p208"/>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45" name="Google Shape;3145;p208"/>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46" name="Google Shape;3146;p208"/>
            <p:cNvGrpSpPr/>
            <p:nvPr/>
          </p:nvGrpSpPr>
          <p:grpSpPr>
            <a:xfrm rot="5400000">
              <a:off x="2530105" y="4603595"/>
              <a:ext cx="842760" cy="488520"/>
              <a:chOff x="-3206295" y="2859120"/>
              <a:chExt cx="842760" cy="488520"/>
            </a:xfrm>
          </p:grpSpPr>
          <p:sp>
            <p:nvSpPr>
              <p:cNvPr id="3147" name="Google Shape;3147;p20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48" name="Google Shape;3148;p20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only 2">
  <p:cSld name="BLANK_1_1_1_1_1_1_1_1">
    <p:spTree>
      <p:nvGrpSpPr>
        <p:cNvPr id="1" name="Shape 3149"/>
        <p:cNvGrpSpPr/>
        <p:nvPr/>
      </p:nvGrpSpPr>
      <p:grpSpPr>
        <a:xfrm>
          <a:off x="0" y="0"/>
          <a:ext cx="0" cy="0"/>
          <a:chOff x="0" y="0"/>
          <a:chExt cx="0" cy="0"/>
        </a:xfrm>
      </p:grpSpPr>
      <p:sp>
        <p:nvSpPr>
          <p:cNvPr id="3150" name="Google Shape;3150;p20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grpSp>
        <p:nvGrpSpPr>
          <p:cNvPr id="3151" name="Google Shape;3151;p209"/>
          <p:cNvGrpSpPr/>
          <p:nvPr/>
        </p:nvGrpSpPr>
        <p:grpSpPr>
          <a:xfrm>
            <a:off x="-136420" y="-87137"/>
            <a:ext cx="1699270" cy="5014077"/>
            <a:chOff x="-136420" y="-87137"/>
            <a:chExt cx="1699270" cy="5014077"/>
          </a:xfrm>
        </p:grpSpPr>
        <p:grpSp>
          <p:nvGrpSpPr>
            <p:cNvPr id="3152" name="Google Shape;3152;p209"/>
            <p:cNvGrpSpPr/>
            <p:nvPr/>
          </p:nvGrpSpPr>
          <p:grpSpPr>
            <a:xfrm rot="5400000" flipH="1">
              <a:off x="-101685" y="89983"/>
              <a:ext cx="842760" cy="488520"/>
              <a:chOff x="-3206295" y="2859120"/>
              <a:chExt cx="842760" cy="488520"/>
            </a:xfrm>
          </p:grpSpPr>
          <p:sp>
            <p:nvSpPr>
              <p:cNvPr id="3153" name="Google Shape;3153;p209"/>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54" name="Google Shape;3154;p209"/>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55" name="Google Shape;3155;p209"/>
            <p:cNvGrpSpPr/>
            <p:nvPr/>
          </p:nvGrpSpPr>
          <p:grpSpPr>
            <a:xfrm>
              <a:off x="-136420" y="4527340"/>
              <a:ext cx="1699270" cy="399600"/>
              <a:chOff x="-136420" y="4527340"/>
              <a:chExt cx="1699270" cy="399600"/>
            </a:xfrm>
          </p:grpSpPr>
          <p:grpSp>
            <p:nvGrpSpPr>
              <p:cNvPr id="3156" name="Google Shape;3156;p209"/>
              <p:cNvGrpSpPr/>
              <p:nvPr/>
            </p:nvGrpSpPr>
            <p:grpSpPr>
              <a:xfrm>
                <a:off x="576810" y="4638750"/>
                <a:ext cx="986040" cy="273600"/>
                <a:chOff x="-1484415" y="2371513"/>
                <a:chExt cx="986040" cy="273600"/>
              </a:xfrm>
            </p:grpSpPr>
            <p:sp>
              <p:nvSpPr>
                <p:cNvPr id="3157" name="Google Shape;3157;p209"/>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58" name="Google Shape;3158;p209"/>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59" name="Google Shape;3159;p209"/>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60" name="Google Shape;3160;p209"/>
              <p:cNvGrpSpPr/>
              <p:nvPr/>
            </p:nvGrpSpPr>
            <p:grpSpPr>
              <a:xfrm>
                <a:off x="-136420" y="4527340"/>
                <a:ext cx="639360" cy="399600"/>
                <a:chOff x="5" y="4213440"/>
                <a:chExt cx="639360" cy="399600"/>
              </a:xfrm>
            </p:grpSpPr>
            <p:sp>
              <p:nvSpPr>
                <p:cNvPr id="3161" name="Google Shape;3161;p209"/>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62" name="Google Shape;3162;p209"/>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3163"/>
        <p:cNvGrpSpPr/>
        <p:nvPr/>
      </p:nvGrpSpPr>
      <p:grpSpPr>
        <a:xfrm>
          <a:off x="0" y="0"/>
          <a:ext cx="0" cy="0"/>
          <a:chOff x="0" y="0"/>
          <a:chExt cx="0" cy="0"/>
        </a:xfrm>
      </p:grpSpPr>
      <p:sp>
        <p:nvSpPr>
          <p:cNvPr id="3164" name="Google Shape;3164;p2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165" name="Google Shape;3165;p210"/>
          <p:cNvSpPr txBox="1">
            <a:spLocks noGrp="1"/>
          </p:cNvSpPr>
          <p:nvPr>
            <p:ph type="subTitle" idx="1"/>
          </p:nvPr>
        </p:nvSpPr>
        <p:spPr>
          <a:xfrm>
            <a:off x="4771947" y="2693825"/>
            <a:ext cx="3172200" cy="1565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66" name="Google Shape;3166;p210"/>
          <p:cNvSpPr txBox="1">
            <a:spLocks noGrp="1"/>
          </p:cNvSpPr>
          <p:nvPr>
            <p:ph type="subTitle" idx="2"/>
          </p:nvPr>
        </p:nvSpPr>
        <p:spPr>
          <a:xfrm>
            <a:off x="1199850" y="2693825"/>
            <a:ext cx="3172200" cy="1565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67" name="Google Shape;3167;p210"/>
          <p:cNvSpPr txBox="1">
            <a:spLocks noGrp="1"/>
          </p:cNvSpPr>
          <p:nvPr>
            <p:ph type="subTitle" idx="3"/>
          </p:nvPr>
        </p:nvSpPr>
        <p:spPr>
          <a:xfrm>
            <a:off x="1199850" y="2276225"/>
            <a:ext cx="31722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3168" name="Google Shape;3168;p210"/>
          <p:cNvSpPr txBox="1">
            <a:spLocks noGrp="1"/>
          </p:cNvSpPr>
          <p:nvPr>
            <p:ph type="subTitle" idx="4"/>
          </p:nvPr>
        </p:nvSpPr>
        <p:spPr>
          <a:xfrm>
            <a:off x="4771956" y="2276225"/>
            <a:ext cx="31722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3169" name="Google Shape;3169;p210"/>
          <p:cNvGrpSpPr/>
          <p:nvPr/>
        </p:nvGrpSpPr>
        <p:grpSpPr>
          <a:xfrm>
            <a:off x="5" y="7"/>
            <a:ext cx="9069475" cy="4944200"/>
            <a:chOff x="5" y="7"/>
            <a:chExt cx="9069475" cy="4944200"/>
          </a:xfrm>
        </p:grpSpPr>
        <p:grpSp>
          <p:nvGrpSpPr>
            <p:cNvPr id="3170" name="Google Shape;3170;p210"/>
            <p:cNvGrpSpPr/>
            <p:nvPr/>
          </p:nvGrpSpPr>
          <p:grpSpPr>
            <a:xfrm rot="-5400000">
              <a:off x="8185860" y="450187"/>
              <a:ext cx="1333800" cy="433440"/>
              <a:chOff x="-3206295" y="2180880"/>
              <a:chExt cx="1333800" cy="433440"/>
            </a:xfrm>
          </p:grpSpPr>
          <p:sp>
            <p:nvSpPr>
              <p:cNvPr id="3171" name="Google Shape;3171;p21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72" name="Google Shape;3172;p21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73" name="Google Shape;3173;p210"/>
            <p:cNvGrpSpPr/>
            <p:nvPr/>
          </p:nvGrpSpPr>
          <p:grpSpPr>
            <a:xfrm rot="10800000" flipH="1">
              <a:off x="5" y="4722087"/>
              <a:ext cx="877320" cy="222120"/>
              <a:chOff x="-1236015" y="1766520"/>
              <a:chExt cx="877320" cy="222120"/>
            </a:xfrm>
          </p:grpSpPr>
          <p:sp>
            <p:nvSpPr>
              <p:cNvPr id="3174" name="Google Shape;3174;p210"/>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75" name="Google Shape;3175;p210"/>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ext 6">
  <p:cSld name="CUSTOM_4_2_1_1_1">
    <p:spTree>
      <p:nvGrpSpPr>
        <p:cNvPr id="1" name="Shape 3176"/>
        <p:cNvGrpSpPr/>
        <p:nvPr/>
      </p:nvGrpSpPr>
      <p:grpSpPr>
        <a:xfrm>
          <a:off x="0" y="0"/>
          <a:ext cx="0" cy="0"/>
          <a:chOff x="0" y="0"/>
          <a:chExt cx="0" cy="0"/>
        </a:xfrm>
      </p:grpSpPr>
      <p:sp>
        <p:nvSpPr>
          <p:cNvPr id="3177" name="Google Shape;3177;p211"/>
          <p:cNvSpPr txBox="1">
            <a:spLocks noGrp="1"/>
          </p:cNvSpPr>
          <p:nvPr>
            <p:ph type="title"/>
          </p:nvPr>
        </p:nvSpPr>
        <p:spPr>
          <a:xfrm>
            <a:off x="2241750" y="1688950"/>
            <a:ext cx="46605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178" name="Google Shape;3178;p211"/>
          <p:cNvSpPr txBox="1">
            <a:spLocks noGrp="1"/>
          </p:cNvSpPr>
          <p:nvPr>
            <p:ph type="body" idx="1"/>
          </p:nvPr>
        </p:nvSpPr>
        <p:spPr>
          <a:xfrm>
            <a:off x="2241750" y="2405750"/>
            <a:ext cx="4660500" cy="10488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Anek Bangla Light"/>
              <a:buChar char="●"/>
              <a:defRPr/>
            </a:lvl1pPr>
            <a:lvl2pPr marL="914400" lvl="1" indent="-304800" algn="l" rtl="0">
              <a:lnSpc>
                <a:spcPct val="100000"/>
              </a:lnSpc>
              <a:spcBef>
                <a:spcPts val="1000"/>
              </a:spcBef>
              <a:spcAft>
                <a:spcPts val="0"/>
              </a:spcAft>
              <a:buSzPts val="1200"/>
              <a:buFont typeface="Mulish Light"/>
              <a:buChar char="○"/>
              <a:defRPr/>
            </a:lvl2pPr>
            <a:lvl3pPr marL="1371600" lvl="2" indent="-304800" algn="l" rtl="0">
              <a:lnSpc>
                <a:spcPct val="115000"/>
              </a:lnSpc>
              <a:spcBef>
                <a:spcPts val="0"/>
              </a:spcBef>
              <a:spcAft>
                <a:spcPts val="0"/>
              </a:spcAft>
              <a:buSzPts val="1200"/>
              <a:buFont typeface="Mulish Light"/>
              <a:buChar char="■"/>
              <a:defRPr/>
            </a:lvl3pPr>
            <a:lvl4pPr marL="1828800" lvl="3" indent="-304800" algn="l" rtl="0">
              <a:lnSpc>
                <a:spcPct val="115000"/>
              </a:lnSpc>
              <a:spcBef>
                <a:spcPts val="0"/>
              </a:spcBef>
              <a:spcAft>
                <a:spcPts val="0"/>
              </a:spcAft>
              <a:buSzPts val="1200"/>
              <a:buFont typeface="Mulish Light"/>
              <a:buChar char="●"/>
              <a:defRPr/>
            </a:lvl4pPr>
            <a:lvl5pPr marL="2286000" lvl="4" indent="-304800" algn="l" rtl="0">
              <a:lnSpc>
                <a:spcPct val="115000"/>
              </a:lnSpc>
              <a:spcBef>
                <a:spcPts val="0"/>
              </a:spcBef>
              <a:spcAft>
                <a:spcPts val="0"/>
              </a:spcAft>
              <a:buSzPts val="1200"/>
              <a:buFont typeface="Mulish Light"/>
              <a:buChar char="○"/>
              <a:defRPr/>
            </a:lvl5pPr>
            <a:lvl6pPr marL="2743200" lvl="5" indent="-304800" algn="l" rtl="0">
              <a:lnSpc>
                <a:spcPct val="115000"/>
              </a:lnSpc>
              <a:spcBef>
                <a:spcPts val="0"/>
              </a:spcBef>
              <a:spcAft>
                <a:spcPts val="0"/>
              </a:spcAft>
              <a:buSzPts val="1200"/>
              <a:buFont typeface="Mulish Light"/>
              <a:buChar char="■"/>
              <a:defRPr/>
            </a:lvl6pPr>
            <a:lvl7pPr marL="3200400" lvl="6" indent="-304800" algn="l" rtl="0">
              <a:lnSpc>
                <a:spcPct val="115000"/>
              </a:lnSpc>
              <a:spcBef>
                <a:spcPts val="0"/>
              </a:spcBef>
              <a:spcAft>
                <a:spcPts val="0"/>
              </a:spcAft>
              <a:buSzPts val="1200"/>
              <a:buFont typeface="Mulish Light"/>
              <a:buChar char="●"/>
              <a:defRPr/>
            </a:lvl7pPr>
            <a:lvl8pPr marL="3657600" lvl="7" indent="-304800" algn="l" rtl="0">
              <a:lnSpc>
                <a:spcPct val="115000"/>
              </a:lnSpc>
              <a:spcBef>
                <a:spcPts val="0"/>
              </a:spcBef>
              <a:spcAft>
                <a:spcPts val="0"/>
              </a:spcAft>
              <a:buSzPts val="1200"/>
              <a:buFont typeface="Mulish Light"/>
              <a:buChar char="○"/>
              <a:defRPr/>
            </a:lvl8pPr>
            <a:lvl9pPr marL="4114800" lvl="8" indent="-304800" algn="l" rtl="0">
              <a:lnSpc>
                <a:spcPct val="115000"/>
              </a:lnSpc>
              <a:spcBef>
                <a:spcPts val="0"/>
              </a:spcBef>
              <a:spcAft>
                <a:spcPts val="0"/>
              </a:spcAft>
              <a:buSzPts val="1200"/>
              <a:buFont typeface="Mulish Light"/>
              <a:buChar char="■"/>
              <a:defRPr/>
            </a:lvl9pPr>
          </a:lstStyle>
          <a:p>
            <a:endParaRPr/>
          </a:p>
        </p:txBody>
      </p:sp>
      <p:grpSp>
        <p:nvGrpSpPr>
          <p:cNvPr id="3179" name="Google Shape;3179;p211"/>
          <p:cNvGrpSpPr/>
          <p:nvPr/>
        </p:nvGrpSpPr>
        <p:grpSpPr>
          <a:xfrm>
            <a:off x="-5" y="355502"/>
            <a:ext cx="9219369" cy="4837846"/>
            <a:chOff x="-5" y="355502"/>
            <a:chExt cx="9219369" cy="4837846"/>
          </a:xfrm>
        </p:grpSpPr>
        <p:grpSp>
          <p:nvGrpSpPr>
            <p:cNvPr id="3180" name="Google Shape;3180;p211"/>
            <p:cNvGrpSpPr/>
            <p:nvPr/>
          </p:nvGrpSpPr>
          <p:grpSpPr>
            <a:xfrm>
              <a:off x="-5" y="355502"/>
              <a:ext cx="3155292" cy="1515283"/>
              <a:chOff x="-5" y="355502"/>
              <a:chExt cx="3155292" cy="1515283"/>
            </a:xfrm>
          </p:grpSpPr>
          <p:grpSp>
            <p:nvGrpSpPr>
              <p:cNvPr id="3181" name="Google Shape;3181;p211"/>
              <p:cNvGrpSpPr/>
              <p:nvPr/>
            </p:nvGrpSpPr>
            <p:grpSpPr>
              <a:xfrm rot="10800000">
                <a:off x="7" y="1032473"/>
                <a:ext cx="682539" cy="838311"/>
                <a:chOff x="3654360" y="2272320"/>
                <a:chExt cx="739800" cy="908640"/>
              </a:xfrm>
            </p:grpSpPr>
            <p:sp>
              <p:nvSpPr>
                <p:cNvPr id="3182" name="Google Shape;3182;p211"/>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83" name="Google Shape;3183;p211"/>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84" name="Google Shape;3184;p211"/>
              <p:cNvGrpSpPr/>
              <p:nvPr/>
            </p:nvGrpSpPr>
            <p:grpSpPr>
              <a:xfrm rot="10800000" flipH="1">
                <a:off x="-5" y="355502"/>
                <a:ext cx="3155292" cy="602495"/>
                <a:chOff x="3240000" y="688320"/>
                <a:chExt cx="3420000" cy="653040"/>
              </a:xfrm>
            </p:grpSpPr>
            <p:sp>
              <p:nvSpPr>
                <p:cNvPr id="3185" name="Google Shape;3185;p211"/>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86" name="Google Shape;3186;p211"/>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187" name="Google Shape;3187;p211"/>
            <p:cNvGrpSpPr/>
            <p:nvPr/>
          </p:nvGrpSpPr>
          <p:grpSpPr>
            <a:xfrm>
              <a:off x="7540684" y="2479781"/>
              <a:ext cx="1678680" cy="2713567"/>
              <a:chOff x="7540684" y="2479782"/>
              <a:chExt cx="1678680" cy="2713567"/>
            </a:xfrm>
          </p:grpSpPr>
          <p:grpSp>
            <p:nvGrpSpPr>
              <p:cNvPr id="3188" name="Google Shape;3188;p211"/>
              <p:cNvGrpSpPr/>
              <p:nvPr/>
            </p:nvGrpSpPr>
            <p:grpSpPr>
              <a:xfrm>
                <a:off x="7540684" y="4158484"/>
                <a:ext cx="1678680" cy="754560"/>
                <a:chOff x="-3551175" y="1354680"/>
                <a:chExt cx="1678680" cy="754560"/>
              </a:xfrm>
            </p:grpSpPr>
            <p:sp>
              <p:nvSpPr>
                <p:cNvPr id="3189" name="Google Shape;3189;p21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90" name="Google Shape;3190;p21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91" name="Google Shape;3191;p211"/>
              <p:cNvGrpSpPr/>
              <p:nvPr/>
            </p:nvGrpSpPr>
            <p:grpSpPr>
              <a:xfrm>
                <a:off x="7769739" y="4759909"/>
                <a:ext cx="1333800" cy="433440"/>
                <a:chOff x="-3206295" y="2180880"/>
                <a:chExt cx="1333800" cy="433440"/>
              </a:xfrm>
            </p:grpSpPr>
            <p:sp>
              <p:nvSpPr>
                <p:cNvPr id="3192" name="Google Shape;3192;p21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93" name="Google Shape;3193;p21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194" name="Google Shape;3194;p211"/>
              <p:cNvGrpSpPr/>
              <p:nvPr/>
            </p:nvGrpSpPr>
            <p:grpSpPr>
              <a:xfrm rot="-5400000">
                <a:off x="7968713" y="2941842"/>
                <a:ext cx="1678680" cy="754560"/>
                <a:chOff x="-3551175" y="1354680"/>
                <a:chExt cx="1678680" cy="754560"/>
              </a:xfrm>
            </p:grpSpPr>
            <p:sp>
              <p:nvSpPr>
                <p:cNvPr id="3195" name="Google Shape;3195;p21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96" name="Google Shape;3196;p21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97"/>
        <p:cNvGrpSpPr/>
        <p:nvPr/>
      </p:nvGrpSpPr>
      <p:grpSpPr>
        <a:xfrm>
          <a:off x="0" y="0"/>
          <a:ext cx="0" cy="0"/>
          <a:chOff x="0" y="0"/>
          <a:chExt cx="0" cy="0"/>
        </a:xfrm>
      </p:grpSpPr>
      <p:sp>
        <p:nvSpPr>
          <p:cNvPr id="3198" name="Google Shape;3198;p21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199" name="Google Shape;3199;p212"/>
          <p:cNvSpPr txBox="1">
            <a:spLocks noGrp="1"/>
          </p:cNvSpPr>
          <p:nvPr>
            <p:ph type="subTitle" idx="1"/>
          </p:nvPr>
        </p:nvSpPr>
        <p:spPr>
          <a:xfrm>
            <a:off x="2648963" y="3432788"/>
            <a:ext cx="25056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00" name="Google Shape;3200;p212"/>
          <p:cNvSpPr txBox="1">
            <a:spLocks noGrp="1"/>
          </p:cNvSpPr>
          <p:nvPr>
            <p:ph type="subTitle" idx="2"/>
          </p:nvPr>
        </p:nvSpPr>
        <p:spPr>
          <a:xfrm>
            <a:off x="2649188" y="1851436"/>
            <a:ext cx="25056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01" name="Google Shape;3201;p212"/>
          <p:cNvSpPr txBox="1">
            <a:spLocks noGrp="1"/>
          </p:cNvSpPr>
          <p:nvPr>
            <p:ph type="subTitle" idx="3"/>
          </p:nvPr>
        </p:nvSpPr>
        <p:spPr>
          <a:xfrm>
            <a:off x="2648963" y="3025463"/>
            <a:ext cx="25056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3202" name="Google Shape;3202;p212"/>
          <p:cNvSpPr txBox="1">
            <a:spLocks noGrp="1"/>
          </p:cNvSpPr>
          <p:nvPr>
            <p:ph type="subTitle" idx="4"/>
          </p:nvPr>
        </p:nvSpPr>
        <p:spPr>
          <a:xfrm>
            <a:off x="2648963" y="1444125"/>
            <a:ext cx="25056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3203" name="Google Shape;3203;p212"/>
          <p:cNvGrpSpPr/>
          <p:nvPr/>
        </p:nvGrpSpPr>
        <p:grpSpPr>
          <a:xfrm rot="10800000" flipH="1">
            <a:off x="7717759" y="3616931"/>
            <a:ext cx="689298" cy="416437"/>
            <a:chOff x="3344400" y="4501440"/>
            <a:chExt cx="746640" cy="451080"/>
          </a:xfrm>
        </p:grpSpPr>
        <p:sp>
          <p:nvSpPr>
            <p:cNvPr id="3204" name="Google Shape;3204;p212"/>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05" name="Google Shape;3205;p212"/>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06" name="Google Shape;3206;p212"/>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207" name="Google Shape;3207;p212"/>
          <p:cNvGrpSpPr/>
          <p:nvPr/>
        </p:nvGrpSpPr>
        <p:grpSpPr>
          <a:xfrm rot="10800000" flipH="1">
            <a:off x="7641543" y="3993993"/>
            <a:ext cx="1678680" cy="754560"/>
            <a:chOff x="-3551175" y="1354680"/>
            <a:chExt cx="1678680" cy="754560"/>
          </a:xfrm>
        </p:grpSpPr>
        <p:sp>
          <p:nvSpPr>
            <p:cNvPr id="3208" name="Google Shape;3208;p212"/>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09" name="Google Shape;3209;p212"/>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210"/>
        <p:cNvGrpSpPr/>
        <p:nvPr/>
      </p:nvGrpSpPr>
      <p:grpSpPr>
        <a:xfrm>
          <a:off x="0" y="0"/>
          <a:ext cx="0" cy="0"/>
          <a:chOff x="0" y="0"/>
          <a:chExt cx="0" cy="0"/>
        </a:xfrm>
      </p:grpSpPr>
      <p:sp>
        <p:nvSpPr>
          <p:cNvPr id="3211" name="Google Shape;3211;p213"/>
          <p:cNvSpPr txBox="1">
            <a:spLocks noGrp="1"/>
          </p:cNvSpPr>
          <p:nvPr>
            <p:ph type="title"/>
          </p:nvPr>
        </p:nvSpPr>
        <p:spPr>
          <a:xfrm>
            <a:off x="3982675" y="614600"/>
            <a:ext cx="4448100" cy="1058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sz="6000"/>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212" name="Google Shape;3212;p213"/>
          <p:cNvSpPr txBox="1">
            <a:spLocks noGrp="1"/>
          </p:cNvSpPr>
          <p:nvPr>
            <p:ph type="subTitle" idx="1"/>
          </p:nvPr>
        </p:nvSpPr>
        <p:spPr>
          <a:xfrm>
            <a:off x="3982625" y="1634550"/>
            <a:ext cx="4448100" cy="98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3" name="Google Shape;3213;p213"/>
          <p:cNvSpPr txBox="1"/>
          <p:nvPr/>
        </p:nvSpPr>
        <p:spPr>
          <a:xfrm>
            <a:off x="4618725" y="3450575"/>
            <a:ext cx="3812400" cy="79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Kantumruy Pro"/>
                <a:ea typeface="Kantumruy Pro"/>
                <a:cs typeface="Kantumruy Pro"/>
                <a:sym typeface="Kantumruy Pro"/>
              </a:rPr>
              <a:t>CREDITS:</a:t>
            </a:r>
            <a:r>
              <a:rPr lang="en" sz="1200" b="0" i="0" u="none" strike="noStrike" cap="none">
                <a:solidFill>
                  <a:schemeClr val="dk1"/>
                </a:solidFill>
                <a:latin typeface="Kantumruy Pro"/>
                <a:ea typeface="Kantumruy Pro"/>
                <a:cs typeface="Kantumruy Pro"/>
                <a:sym typeface="Kantumruy Pro"/>
              </a:rPr>
              <a:t> This presentation template was created by </a:t>
            </a:r>
            <a:r>
              <a:rPr lang="en" sz="1200" b="1" i="0" u="sng" strike="noStrike" cap="none">
                <a:solidFill>
                  <a:schemeClr val="dk1"/>
                </a:solidFill>
                <a:latin typeface="Kantumruy Pro"/>
                <a:ea typeface="Kantumruy Pro"/>
                <a:cs typeface="Kantumruy Pro"/>
                <a:sym typeface="Kantumruy Pro"/>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Kantumruy Pro"/>
                <a:ea typeface="Kantumruy Pro"/>
                <a:cs typeface="Kantumruy Pro"/>
                <a:sym typeface="Kantumruy Pro"/>
              </a:rPr>
              <a:t>, and includes icons by </a:t>
            </a:r>
            <a:r>
              <a:rPr lang="en" sz="1200" b="1" i="0" u="sng" strike="noStrike" cap="none">
                <a:solidFill>
                  <a:schemeClr val="dk1"/>
                </a:solidFill>
                <a:latin typeface="Kantumruy Pro"/>
                <a:ea typeface="Kantumruy Pro"/>
                <a:cs typeface="Kantumruy Pro"/>
                <a:sym typeface="Kantumruy Pro"/>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Kantumruy Pro"/>
                <a:ea typeface="Kantumruy Pro"/>
                <a:cs typeface="Kantumruy Pro"/>
                <a:sym typeface="Kantumruy Pro"/>
              </a:rPr>
              <a:t>, and infographics &amp; images by </a:t>
            </a:r>
            <a:r>
              <a:rPr lang="en" sz="1200" b="1" i="0" u="sng" strike="noStrike" cap="none">
                <a:solidFill>
                  <a:schemeClr val="dk1"/>
                </a:solidFill>
                <a:latin typeface="Kantumruy Pro"/>
                <a:ea typeface="Kantumruy Pro"/>
                <a:cs typeface="Kantumruy Pro"/>
                <a:sym typeface="Kantumruy Pro"/>
                <a:hlinkClick r:id="rId4">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Kantumruy Pro"/>
                <a:ea typeface="Kantumruy Pro"/>
                <a:cs typeface="Kantumruy Pro"/>
                <a:sym typeface="Kantumruy Pro"/>
              </a:rPr>
              <a:t> </a:t>
            </a:r>
            <a:endParaRPr sz="1200" b="1" i="0" u="sng" strike="noStrike" cap="none">
              <a:solidFill>
                <a:schemeClr val="dk1"/>
              </a:solidFill>
              <a:latin typeface="Kantumruy Pro"/>
              <a:ea typeface="Kantumruy Pro"/>
              <a:cs typeface="Kantumruy Pro"/>
              <a:sym typeface="Kantumruy Pro"/>
            </a:endParaRPr>
          </a:p>
        </p:txBody>
      </p:sp>
      <p:grpSp>
        <p:nvGrpSpPr>
          <p:cNvPr id="3214" name="Google Shape;3214;p213"/>
          <p:cNvGrpSpPr/>
          <p:nvPr/>
        </p:nvGrpSpPr>
        <p:grpSpPr>
          <a:xfrm rot="10800000">
            <a:off x="552630" y="1311735"/>
            <a:ext cx="451080" cy="746640"/>
            <a:chOff x="411905" y="4081860"/>
            <a:chExt cx="451080" cy="746640"/>
          </a:xfrm>
        </p:grpSpPr>
        <p:sp>
          <p:nvSpPr>
            <p:cNvPr id="3215" name="Google Shape;3215;p213"/>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16" name="Google Shape;3216;p213"/>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17" name="Google Shape;3217;p213"/>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218" name="Google Shape;3218;p213"/>
          <p:cNvGrpSpPr/>
          <p:nvPr/>
        </p:nvGrpSpPr>
        <p:grpSpPr>
          <a:xfrm rot="10800000">
            <a:off x="-824725" y="109768"/>
            <a:ext cx="1678680" cy="754560"/>
            <a:chOff x="-3551175" y="1354680"/>
            <a:chExt cx="1678680" cy="754560"/>
          </a:xfrm>
        </p:grpSpPr>
        <p:sp>
          <p:nvSpPr>
            <p:cNvPr id="3219" name="Google Shape;3219;p21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20" name="Google Shape;3220;p21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3221"/>
        <p:cNvGrpSpPr/>
        <p:nvPr/>
      </p:nvGrpSpPr>
      <p:grpSpPr>
        <a:xfrm>
          <a:off x="0" y="0"/>
          <a:ext cx="0" cy="0"/>
          <a:chOff x="0" y="0"/>
          <a:chExt cx="0" cy="0"/>
        </a:xfrm>
      </p:grpSpPr>
      <p:sp>
        <p:nvSpPr>
          <p:cNvPr id="3222" name="Google Shape;3222;p21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223" name="Google Shape;3223;p214"/>
          <p:cNvSpPr txBox="1">
            <a:spLocks noGrp="1"/>
          </p:cNvSpPr>
          <p:nvPr>
            <p:ph type="body" idx="1"/>
          </p:nvPr>
        </p:nvSpPr>
        <p:spPr>
          <a:xfrm>
            <a:off x="720000" y="1215750"/>
            <a:ext cx="7704000" cy="12771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Font typeface="Anek Bangla Light"/>
              <a:buChar char="●"/>
              <a:defRPr/>
            </a:lvl1pPr>
            <a:lvl2pPr marL="914400" lvl="1" indent="-304800" algn="l" rtl="0">
              <a:lnSpc>
                <a:spcPct val="100000"/>
              </a:lnSpc>
              <a:spcBef>
                <a:spcPts val="1000"/>
              </a:spcBef>
              <a:spcAft>
                <a:spcPts val="0"/>
              </a:spcAft>
              <a:buSzPts val="1200"/>
              <a:buFont typeface="Mulish Light"/>
              <a:buChar char="○"/>
              <a:defRPr/>
            </a:lvl2pPr>
            <a:lvl3pPr marL="1371600" lvl="2" indent="-304800" algn="l" rtl="0">
              <a:lnSpc>
                <a:spcPct val="115000"/>
              </a:lnSpc>
              <a:spcBef>
                <a:spcPts val="0"/>
              </a:spcBef>
              <a:spcAft>
                <a:spcPts val="0"/>
              </a:spcAft>
              <a:buSzPts val="1200"/>
              <a:buFont typeface="Mulish Light"/>
              <a:buChar char="■"/>
              <a:defRPr/>
            </a:lvl3pPr>
            <a:lvl4pPr marL="1828800" lvl="3" indent="-304800" algn="l" rtl="0">
              <a:lnSpc>
                <a:spcPct val="115000"/>
              </a:lnSpc>
              <a:spcBef>
                <a:spcPts val="0"/>
              </a:spcBef>
              <a:spcAft>
                <a:spcPts val="0"/>
              </a:spcAft>
              <a:buSzPts val="1200"/>
              <a:buFont typeface="Mulish Light"/>
              <a:buChar char="●"/>
              <a:defRPr/>
            </a:lvl4pPr>
            <a:lvl5pPr marL="2286000" lvl="4" indent="-304800" algn="l" rtl="0">
              <a:lnSpc>
                <a:spcPct val="115000"/>
              </a:lnSpc>
              <a:spcBef>
                <a:spcPts val="0"/>
              </a:spcBef>
              <a:spcAft>
                <a:spcPts val="0"/>
              </a:spcAft>
              <a:buSzPts val="1200"/>
              <a:buFont typeface="Mulish Light"/>
              <a:buChar char="○"/>
              <a:defRPr/>
            </a:lvl5pPr>
            <a:lvl6pPr marL="2743200" lvl="5" indent="-304800" algn="l" rtl="0">
              <a:lnSpc>
                <a:spcPct val="115000"/>
              </a:lnSpc>
              <a:spcBef>
                <a:spcPts val="0"/>
              </a:spcBef>
              <a:spcAft>
                <a:spcPts val="0"/>
              </a:spcAft>
              <a:buSzPts val="1200"/>
              <a:buFont typeface="Mulish Light"/>
              <a:buChar char="■"/>
              <a:defRPr/>
            </a:lvl6pPr>
            <a:lvl7pPr marL="3200400" lvl="6" indent="-304800" algn="l" rtl="0">
              <a:lnSpc>
                <a:spcPct val="115000"/>
              </a:lnSpc>
              <a:spcBef>
                <a:spcPts val="0"/>
              </a:spcBef>
              <a:spcAft>
                <a:spcPts val="0"/>
              </a:spcAft>
              <a:buSzPts val="1200"/>
              <a:buFont typeface="Mulish Light"/>
              <a:buChar char="●"/>
              <a:defRPr/>
            </a:lvl7pPr>
            <a:lvl8pPr marL="3657600" lvl="7" indent="-304800" algn="l" rtl="0">
              <a:lnSpc>
                <a:spcPct val="115000"/>
              </a:lnSpc>
              <a:spcBef>
                <a:spcPts val="0"/>
              </a:spcBef>
              <a:spcAft>
                <a:spcPts val="0"/>
              </a:spcAft>
              <a:buSzPts val="1200"/>
              <a:buFont typeface="Mulish Light"/>
              <a:buChar char="○"/>
              <a:defRPr/>
            </a:lvl8pPr>
            <a:lvl9pPr marL="4114800" lvl="8" indent="-304800" algn="l" rtl="0">
              <a:lnSpc>
                <a:spcPct val="115000"/>
              </a:lnSpc>
              <a:spcBef>
                <a:spcPts val="0"/>
              </a:spcBef>
              <a:spcAft>
                <a:spcPts val="0"/>
              </a:spcAft>
              <a:buSzPts val="1200"/>
              <a:buFont typeface="Mulish Light"/>
              <a:buChar char="■"/>
              <a:defRPr/>
            </a:lvl9pPr>
          </a:lstStyle>
          <a:p>
            <a:endParaRPr/>
          </a:p>
        </p:txBody>
      </p:sp>
      <p:grpSp>
        <p:nvGrpSpPr>
          <p:cNvPr id="3224" name="Google Shape;3224;p214"/>
          <p:cNvGrpSpPr/>
          <p:nvPr/>
        </p:nvGrpSpPr>
        <p:grpSpPr>
          <a:xfrm>
            <a:off x="8430785" y="-350770"/>
            <a:ext cx="877320" cy="1299685"/>
            <a:chOff x="8430785" y="-350770"/>
            <a:chExt cx="877320" cy="1299685"/>
          </a:xfrm>
        </p:grpSpPr>
        <p:grpSp>
          <p:nvGrpSpPr>
            <p:cNvPr id="3225" name="Google Shape;3225;p214"/>
            <p:cNvGrpSpPr/>
            <p:nvPr/>
          </p:nvGrpSpPr>
          <p:grpSpPr>
            <a:xfrm>
              <a:off x="8430785" y="726795"/>
              <a:ext cx="877320" cy="222120"/>
              <a:chOff x="-1236015" y="1766520"/>
              <a:chExt cx="877320" cy="222120"/>
            </a:xfrm>
          </p:grpSpPr>
          <p:sp>
            <p:nvSpPr>
              <p:cNvPr id="3226" name="Google Shape;3226;p214"/>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27" name="Google Shape;3227;p214"/>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228" name="Google Shape;3228;p214"/>
            <p:cNvGrpSpPr/>
            <p:nvPr/>
          </p:nvGrpSpPr>
          <p:grpSpPr>
            <a:xfrm rot="-5400000">
              <a:off x="8217510" y="-21190"/>
              <a:ext cx="890280" cy="231120"/>
              <a:chOff x="-3180015" y="547560"/>
              <a:chExt cx="890280" cy="231120"/>
            </a:xfrm>
          </p:grpSpPr>
          <p:sp>
            <p:nvSpPr>
              <p:cNvPr id="3229" name="Google Shape;3229;p214"/>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30" name="Google Shape;3230;p214"/>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and text 5">
  <p:cSld name="CUSTOM_4_2_1_1">
    <p:spTree>
      <p:nvGrpSpPr>
        <p:cNvPr id="1" name="Shape 3231"/>
        <p:cNvGrpSpPr/>
        <p:nvPr/>
      </p:nvGrpSpPr>
      <p:grpSpPr>
        <a:xfrm>
          <a:off x="0" y="0"/>
          <a:ext cx="0" cy="0"/>
          <a:chOff x="0" y="0"/>
          <a:chExt cx="0" cy="0"/>
        </a:xfrm>
      </p:grpSpPr>
      <p:sp>
        <p:nvSpPr>
          <p:cNvPr id="3232" name="Google Shape;3232;p2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233" name="Google Shape;3233;p215"/>
          <p:cNvSpPr txBox="1">
            <a:spLocks noGrp="1"/>
          </p:cNvSpPr>
          <p:nvPr>
            <p:ph type="body" idx="1"/>
          </p:nvPr>
        </p:nvSpPr>
        <p:spPr>
          <a:xfrm>
            <a:off x="720000" y="1215750"/>
            <a:ext cx="7704000" cy="33882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Font typeface="Anek Bangla Light"/>
              <a:buChar char="●"/>
              <a:defRPr/>
            </a:lvl1pPr>
            <a:lvl2pPr marL="914400" lvl="1" indent="-304800" algn="l" rtl="0">
              <a:lnSpc>
                <a:spcPct val="100000"/>
              </a:lnSpc>
              <a:spcBef>
                <a:spcPts val="1000"/>
              </a:spcBef>
              <a:spcAft>
                <a:spcPts val="0"/>
              </a:spcAft>
              <a:buSzPts val="1200"/>
              <a:buFont typeface="Mulish Light"/>
              <a:buChar char="○"/>
              <a:defRPr/>
            </a:lvl2pPr>
            <a:lvl3pPr marL="1371600" lvl="2" indent="-304800" algn="l" rtl="0">
              <a:lnSpc>
                <a:spcPct val="115000"/>
              </a:lnSpc>
              <a:spcBef>
                <a:spcPts val="0"/>
              </a:spcBef>
              <a:spcAft>
                <a:spcPts val="0"/>
              </a:spcAft>
              <a:buSzPts val="1200"/>
              <a:buFont typeface="Mulish Light"/>
              <a:buChar char="■"/>
              <a:defRPr/>
            </a:lvl3pPr>
            <a:lvl4pPr marL="1828800" lvl="3" indent="-304800" algn="l" rtl="0">
              <a:lnSpc>
                <a:spcPct val="115000"/>
              </a:lnSpc>
              <a:spcBef>
                <a:spcPts val="0"/>
              </a:spcBef>
              <a:spcAft>
                <a:spcPts val="0"/>
              </a:spcAft>
              <a:buSzPts val="1200"/>
              <a:buFont typeface="Mulish Light"/>
              <a:buChar char="●"/>
              <a:defRPr/>
            </a:lvl4pPr>
            <a:lvl5pPr marL="2286000" lvl="4" indent="-304800" algn="l" rtl="0">
              <a:lnSpc>
                <a:spcPct val="115000"/>
              </a:lnSpc>
              <a:spcBef>
                <a:spcPts val="0"/>
              </a:spcBef>
              <a:spcAft>
                <a:spcPts val="0"/>
              </a:spcAft>
              <a:buSzPts val="1200"/>
              <a:buFont typeface="Mulish Light"/>
              <a:buChar char="○"/>
              <a:defRPr/>
            </a:lvl5pPr>
            <a:lvl6pPr marL="2743200" lvl="5" indent="-304800" algn="l" rtl="0">
              <a:lnSpc>
                <a:spcPct val="115000"/>
              </a:lnSpc>
              <a:spcBef>
                <a:spcPts val="0"/>
              </a:spcBef>
              <a:spcAft>
                <a:spcPts val="0"/>
              </a:spcAft>
              <a:buSzPts val="1200"/>
              <a:buFont typeface="Mulish Light"/>
              <a:buChar char="■"/>
              <a:defRPr/>
            </a:lvl6pPr>
            <a:lvl7pPr marL="3200400" lvl="6" indent="-304800" algn="l" rtl="0">
              <a:lnSpc>
                <a:spcPct val="115000"/>
              </a:lnSpc>
              <a:spcBef>
                <a:spcPts val="0"/>
              </a:spcBef>
              <a:spcAft>
                <a:spcPts val="0"/>
              </a:spcAft>
              <a:buSzPts val="1200"/>
              <a:buFont typeface="Mulish Light"/>
              <a:buChar char="●"/>
              <a:defRPr/>
            </a:lvl7pPr>
            <a:lvl8pPr marL="3657600" lvl="7" indent="-304800" algn="l" rtl="0">
              <a:lnSpc>
                <a:spcPct val="115000"/>
              </a:lnSpc>
              <a:spcBef>
                <a:spcPts val="0"/>
              </a:spcBef>
              <a:spcAft>
                <a:spcPts val="0"/>
              </a:spcAft>
              <a:buSzPts val="1200"/>
              <a:buFont typeface="Mulish Light"/>
              <a:buChar char="○"/>
              <a:defRPr/>
            </a:lvl8pPr>
            <a:lvl9pPr marL="4114800" lvl="8" indent="-304800" algn="l" rtl="0">
              <a:lnSpc>
                <a:spcPct val="115000"/>
              </a:lnSpc>
              <a:spcBef>
                <a:spcPts val="0"/>
              </a:spcBef>
              <a:spcAft>
                <a:spcPts val="0"/>
              </a:spcAft>
              <a:buSzPts val="1200"/>
              <a:buFont typeface="Mulish Light"/>
              <a:buChar char="■"/>
              <a:defRPr/>
            </a:lvl9pPr>
          </a:lstStyle>
          <a:p>
            <a:endParaRPr/>
          </a:p>
        </p:txBody>
      </p:sp>
      <p:grpSp>
        <p:nvGrpSpPr>
          <p:cNvPr id="3234" name="Google Shape;3234;p215"/>
          <p:cNvGrpSpPr/>
          <p:nvPr/>
        </p:nvGrpSpPr>
        <p:grpSpPr>
          <a:xfrm>
            <a:off x="8430785" y="-350770"/>
            <a:ext cx="877320" cy="1299685"/>
            <a:chOff x="8430785" y="-350770"/>
            <a:chExt cx="877320" cy="1299685"/>
          </a:xfrm>
        </p:grpSpPr>
        <p:grpSp>
          <p:nvGrpSpPr>
            <p:cNvPr id="3235" name="Google Shape;3235;p215"/>
            <p:cNvGrpSpPr/>
            <p:nvPr/>
          </p:nvGrpSpPr>
          <p:grpSpPr>
            <a:xfrm>
              <a:off x="8430785" y="726795"/>
              <a:ext cx="877320" cy="222120"/>
              <a:chOff x="-1236015" y="1766520"/>
              <a:chExt cx="877320" cy="222120"/>
            </a:xfrm>
          </p:grpSpPr>
          <p:sp>
            <p:nvSpPr>
              <p:cNvPr id="3236" name="Google Shape;3236;p215"/>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37" name="Google Shape;3237;p215"/>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238" name="Google Shape;3238;p215"/>
            <p:cNvGrpSpPr/>
            <p:nvPr/>
          </p:nvGrpSpPr>
          <p:grpSpPr>
            <a:xfrm rot="-5400000">
              <a:off x="8217510" y="-21190"/>
              <a:ext cx="890280" cy="231120"/>
              <a:chOff x="-3180015" y="547560"/>
              <a:chExt cx="890280" cy="231120"/>
            </a:xfrm>
          </p:grpSpPr>
          <p:sp>
            <p:nvSpPr>
              <p:cNvPr id="3239" name="Google Shape;3239;p215"/>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40" name="Google Shape;3240;p215"/>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28"/>
        <p:cNvGrpSpPr/>
        <p:nvPr/>
      </p:nvGrpSpPr>
      <p:grpSpPr>
        <a:xfrm>
          <a:off x="0" y="0"/>
          <a:ext cx="0" cy="0"/>
          <a:chOff x="0" y="0"/>
          <a:chExt cx="0" cy="0"/>
        </a:xfrm>
      </p:grpSpPr>
      <p:sp>
        <p:nvSpPr>
          <p:cNvPr id="229" name="Google Shape;229;p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30" name="Google Shape;230;p23"/>
          <p:cNvSpPr txBox="1">
            <a:spLocks noGrp="1"/>
          </p:cNvSpPr>
          <p:nvPr>
            <p:ph type="subTitle" idx="1"/>
          </p:nvPr>
        </p:nvSpPr>
        <p:spPr>
          <a:xfrm>
            <a:off x="1733666" y="21108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3"/>
          <p:cNvSpPr txBox="1">
            <a:spLocks noGrp="1"/>
          </p:cNvSpPr>
          <p:nvPr>
            <p:ph type="subTitle" idx="2"/>
          </p:nvPr>
        </p:nvSpPr>
        <p:spPr>
          <a:xfrm>
            <a:off x="5690115" y="21108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3"/>
          <p:cNvSpPr txBox="1">
            <a:spLocks noGrp="1"/>
          </p:cNvSpPr>
          <p:nvPr>
            <p:ph type="subTitle" idx="3"/>
          </p:nvPr>
        </p:nvSpPr>
        <p:spPr>
          <a:xfrm>
            <a:off x="1733679" y="35442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3"/>
          <p:cNvSpPr txBox="1">
            <a:spLocks noGrp="1"/>
          </p:cNvSpPr>
          <p:nvPr>
            <p:ph type="subTitle" idx="4"/>
          </p:nvPr>
        </p:nvSpPr>
        <p:spPr>
          <a:xfrm>
            <a:off x="5690115" y="35442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3"/>
          <p:cNvSpPr txBox="1">
            <a:spLocks noGrp="1"/>
          </p:cNvSpPr>
          <p:nvPr>
            <p:ph type="subTitle" idx="5"/>
          </p:nvPr>
        </p:nvSpPr>
        <p:spPr>
          <a:xfrm>
            <a:off x="1733682" y="16932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5" name="Google Shape;235;p23"/>
          <p:cNvSpPr txBox="1">
            <a:spLocks noGrp="1"/>
          </p:cNvSpPr>
          <p:nvPr>
            <p:ph type="subTitle" idx="6"/>
          </p:nvPr>
        </p:nvSpPr>
        <p:spPr>
          <a:xfrm>
            <a:off x="1733695" y="31266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6" name="Google Shape;236;p23"/>
          <p:cNvSpPr txBox="1">
            <a:spLocks noGrp="1"/>
          </p:cNvSpPr>
          <p:nvPr>
            <p:ph type="subTitle" idx="7"/>
          </p:nvPr>
        </p:nvSpPr>
        <p:spPr>
          <a:xfrm>
            <a:off x="5690126" y="16932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37" name="Google Shape;237;p23"/>
          <p:cNvSpPr txBox="1">
            <a:spLocks noGrp="1"/>
          </p:cNvSpPr>
          <p:nvPr>
            <p:ph type="subTitle" idx="8"/>
          </p:nvPr>
        </p:nvSpPr>
        <p:spPr>
          <a:xfrm>
            <a:off x="5690126" y="31266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38" name="Google Shape;238;p23"/>
          <p:cNvGrpSpPr/>
          <p:nvPr/>
        </p:nvGrpSpPr>
        <p:grpSpPr>
          <a:xfrm>
            <a:off x="-136420" y="4527340"/>
            <a:ext cx="1699270" cy="399600"/>
            <a:chOff x="-136420" y="4527340"/>
            <a:chExt cx="1699270" cy="399600"/>
          </a:xfrm>
        </p:grpSpPr>
        <p:grpSp>
          <p:nvGrpSpPr>
            <p:cNvPr id="239" name="Google Shape;239;p23"/>
            <p:cNvGrpSpPr/>
            <p:nvPr/>
          </p:nvGrpSpPr>
          <p:grpSpPr>
            <a:xfrm>
              <a:off x="576810" y="4638750"/>
              <a:ext cx="986040" cy="273600"/>
              <a:chOff x="-1484415" y="2371513"/>
              <a:chExt cx="986040" cy="273600"/>
            </a:xfrm>
          </p:grpSpPr>
          <p:sp>
            <p:nvSpPr>
              <p:cNvPr id="240" name="Google Shape;240;p23"/>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 name="Google Shape;241;p23"/>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 name="Google Shape;242;p23"/>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43" name="Google Shape;243;p23"/>
            <p:cNvGrpSpPr/>
            <p:nvPr/>
          </p:nvGrpSpPr>
          <p:grpSpPr>
            <a:xfrm>
              <a:off x="-136420" y="4527340"/>
              <a:ext cx="639360" cy="399600"/>
              <a:chOff x="5" y="4213440"/>
              <a:chExt cx="639360" cy="399600"/>
            </a:xfrm>
          </p:grpSpPr>
          <p:sp>
            <p:nvSpPr>
              <p:cNvPr id="244" name="Google Shape;244;p23"/>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 name="Google Shape;245;p23"/>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248" name="Google Shape;248;p24"/>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4"/>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4"/>
          <p:cNvSpPr txBox="1">
            <a:spLocks noGrp="1"/>
          </p:cNvSpPr>
          <p:nvPr>
            <p:ph type="subTitle" idx="3"/>
          </p:nvPr>
        </p:nvSpPr>
        <p:spPr>
          <a:xfrm>
            <a:off x="898135"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24"/>
          <p:cNvSpPr txBox="1">
            <a:spLocks noGrp="1"/>
          </p:cNvSpPr>
          <p:nvPr>
            <p:ph type="subTitle" idx="4"/>
          </p:nvPr>
        </p:nvSpPr>
        <p:spPr>
          <a:xfrm>
            <a:off x="3462472"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24"/>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24"/>
          <p:cNvSpPr txBox="1">
            <a:spLocks noGrp="1"/>
          </p:cNvSpPr>
          <p:nvPr>
            <p:ph type="subTitle" idx="6"/>
          </p:nvPr>
        </p:nvSpPr>
        <p:spPr>
          <a:xfrm>
            <a:off x="6026833"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4"/>
          <p:cNvSpPr txBox="1">
            <a:spLocks noGrp="1"/>
          </p:cNvSpPr>
          <p:nvPr>
            <p:ph type="subTitle" idx="7"/>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5" name="Google Shape;255;p24"/>
          <p:cNvSpPr txBox="1">
            <a:spLocks noGrp="1"/>
          </p:cNvSpPr>
          <p:nvPr>
            <p:ph type="subTitle" idx="8"/>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6" name="Google Shape;256;p24"/>
          <p:cNvSpPr txBox="1">
            <a:spLocks noGrp="1"/>
          </p:cNvSpPr>
          <p:nvPr>
            <p:ph type="subTitle" idx="9"/>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7" name="Google Shape;257;p24"/>
          <p:cNvSpPr txBox="1">
            <a:spLocks noGrp="1"/>
          </p:cNvSpPr>
          <p:nvPr>
            <p:ph type="subTitle" idx="13"/>
          </p:nvPr>
        </p:nvSpPr>
        <p:spPr>
          <a:xfrm>
            <a:off x="896450"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8" name="Google Shape;258;p24"/>
          <p:cNvSpPr txBox="1">
            <a:spLocks noGrp="1"/>
          </p:cNvSpPr>
          <p:nvPr>
            <p:ph type="subTitle" idx="14"/>
          </p:nvPr>
        </p:nvSpPr>
        <p:spPr>
          <a:xfrm>
            <a:off x="3460788"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259" name="Google Shape;259;p24"/>
          <p:cNvSpPr txBox="1">
            <a:spLocks noGrp="1"/>
          </p:cNvSpPr>
          <p:nvPr>
            <p:ph type="subTitle" idx="15"/>
          </p:nvPr>
        </p:nvSpPr>
        <p:spPr>
          <a:xfrm>
            <a:off x="6025151"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260" name="Google Shape;260;p24"/>
          <p:cNvGrpSpPr/>
          <p:nvPr/>
        </p:nvGrpSpPr>
        <p:grpSpPr>
          <a:xfrm>
            <a:off x="8500200" y="-54470"/>
            <a:ext cx="1678680" cy="1644822"/>
            <a:chOff x="8500200" y="-54470"/>
            <a:chExt cx="1678680" cy="1644822"/>
          </a:xfrm>
        </p:grpSpPr>
        <p:grpSp>
          <p:nvGrpSpPr>
            <p:cNvPr id="261" name="Google Shape;261;p24"/>
            <p:cNvGrpSpPr/>
            <p:nvPr/>
          </p:nvGrpSpPr>
          <p:grpSpPr>
            <a:xfrm>
              <a:off x="8500200" y="835792"/>
              <a:ext cx="1678680" cy="754560"/>
              <a:chOff x="-3551175" y="1354680"/>
              <a:chExt cx="1678680" cy="754560"/>
            </a:xfrm>
          </p:grpSpPr>
          <p:sp>
            <p:nvSpPr>
              <p:cNvPr id="262" name="Google Shape;262;p24"/>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 name="Google Shape;263;p24"/>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64" name="Google Shape;264;p24"/>
            <p:cNvGrpSpPr/>
            <p:nvPr/>
          </p:nvGrpSpPr>
          <p:grpSpPr>
            <a:xfrm rot="-5400000">
              <a:off x="8342560" y="275110"/>
              <a:ext cx="890280" cy="231120"/>
              <a:chOff x="-1623065" y="547560"/>
              <a:chExt cx="890280" cy="231120"/>
            </a:xfrm>
          </p:grpSpPr>
          <p:sp>
            <p:nvSpPr>
              <p:cNvPr id="265" name="Google Shape;265;p24"/>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 name="Google Shape;266;p24"/>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7"/>
        <p:cNvGrpSpPr/>
        <p:nvPr/>
      </p:nvGrpSpPr>
      <p:grpSpPr>
        <a:xfrm>
          <a:off x="0" y="0"/>
          <a:ext cx="0" cy="0"/>
          <a:chOff x="0" y="0"/>
          <a:chExt cx="0" cy="0"/>
        </a:xfrm>
      </p:grpSpPr>
      <p:sp>
        <p:nvSpPr>
          <p:cNvPr id="268" name="Google Shape;268;p25"/>
          <p:cNvSpPr txBox="1">
            <a:spLocks noGrp="1"/>
          </p:cNvSpPr>
          <p:nvPr>
            <p:ph type="title"/>
          </p:nvPr>
        </p:nvSpPr>
        <p:spPr>
          <a:xfrm>
            <a:off x="1149350" y="1731650"/>
            <a:ext cx="5205300" cy="1768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60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grpSp>
        <p:nvGrpSpPr>
          <p:cNvPr id="269" name="Google Shape;269;p25"/>
          <p:cNvGrpSpPr/>
          <p:nvPr/>
        </p:nvGrpSpPr>
        <p:grpSpPr>
          <a:xfrm>
            <a:off x="-204050" y="-54470"/>
            <a:ext cx="9111167" cy="5972231"/>
            <a:chOff x="-204050" y="-54470"/>
            <a:chExt cx="9111167" cy="5972231"/>
          </a:xfrm>
        </p:grpSpPr>
        <p:grpSp>
          <p:nvGrpSpPr>
            <p:cNvPr id="270" name="Google Shape;270;p25"/>
            <p:cNvGrpSpPr/>
            <p:nvPr/>
          </p:nvGrpSpPr>
          <p:grpSpPr>
            <a:xfrm>
              <a:off x="-134596" y="3726651"/>
              <a:ext cx="9041714" cy="2191110"/>
              <a:chOff x="-134596" y="3726651"/>
              <a:chExt cx="9041714" cy="2191110"/>
            </a:xfrm>
          </p:grpSpPr>
          <p:grpSp>
            <p:nvGrpSpPr>
              <p:cNvPr id="271" name="Google Shape;271;p25"/>
              <p:cNvGrpSpPr/>
              <p:nvPr/>
            </p:nvGrpSpPr>
            <p:grpSpPr>
              <a:xfrm rot="-5400000">
                <a:off x="-460250" y="4052305"/>
                <a:ext cx="2191110" cy="1539802"/>
                <a:chOff x="-181950" y="-342720"/>
                <a:chExt cx="2191110" cy="1539802"/>
              </a:xfrm>
            </p:grpSpPr>
            <p:grpSp>
              <p:nvGrpSpPr>
                <p:cNvPr id="272" name="Google Shape;272;p25"/>
                <p:cNvGrpSpPr/>
                <p:nvPr/>
              </p:nvGrpSpPr>
              <p:grpSpPr>
                <a:xfrm flipH="1">
                  <a:off x="-181950" y="162217"/>
                  <a:ext cx="1678680" cy="754560"/>
                  <a:chOff x="-3551175" y="1354680"/>
                  <a:chExt cx="1678680" cy="754560"/>
                </a:xfrm>
              </p:grpSpPr>
              <p:sp>
                <p:nvSpPr>
                  <p:cNvPr id="273" name="Google Shape;273;p2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 name="Google Shape;274;p2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5" name="Google Shape;275;p25"/>
                <p:cNvGrpSpPr/>
                <p:nvPr/>
              </p:nvGrpSpPr>
              <p:grpSpPr>
                <a:xfrm flipH="1">
                  <a:off x="-66125" y="763642"/>
                  <a:ext cx="1333800" cy="433440"/>
                  <a:chOff x="-3206295" y="2180880"/>
                  <a:chExt cx="1333800" cy="433440"/>
                </a:xfrm>
              </p:grpSpPr>
              <p:sp>
                <p:nvSpPr>
                  <p:cNvPr id="276" name="Google Shape;276;p2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 name="Google Shape;277;p2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78" name="Google Shape;278;p25"/>
                <p:cNvGrpSpPr/>
                <p:nvPr/>
              </p:nvGrpSpPr>
              <p:grpSpPr>
                <a:xfrm rot="-5400000">
                  <a:off x="1448460" y="-13140"/>
                  <a:ext cx="890280" cy="231120"/>
                  <a:chOff x="-1623065" y="547560"/>
                  <a:chExt cx="890280" cy="231120"/>
                </a:xfrm>
              </p:grpSpPr>
              <p:sp>
                <p:nvSpPr>
                  <p:cNvPr id="279" name="Google Shape;279;p25"/>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 name="Google Shape;280;p25"/>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281" name="Google Shape;281;p25"/>
              <p:cNvGrpSpPr/>
              <p:nvPr/>
            </p:nvGrpSpPr>
            <p:grpSpPr>
              <a:xfrm rot="-5400000">
                <a:off x="7763880" y="4201170"/>
                <a:ext cx="1333800" cy="952675"/>
                <a:chOff x="-92245" y="2383470"/>
                <a:chExt cx="1333800" cy="952675"/>
              </a:xfrm>
            </p:grpSpPr>
            <p:grpSp>
              <p:nvGrpSpPr>
                <p:cNvPr id="282" name="Google Shape;282;p25"/>
                <p:cNvGrpSpPr/>
                <p:nvPr/>
              </p:nvGrpSpPr>
              <p:grpSpPr>
                <a:xfrm flipH="1">
                  <a:off x="-92245" y="2902705"/>
                  <a:ext cx="1333800" cy="433440"/>
                  <a:chOff x="-3206295" y="2180880"/>
                  <a:chExt cx="1333800" cy="433440"/>
                </a:xfrm>
              </p:grpSpPr>
              <p:sp>
                <p:nvSpPr>
                  <p:cNvPr id="283" name="Google Shape;283;p2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 name="Google Shape;284;p2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5" name="Google Shape;285;p25"/>
                <p:cNvGrpSpPr/>
                <p:nvPr/>
              </p:nvGrpSpPr>
              <p:grpSpPr>
                <a:xfrm>
                  <a:off x="-92240" y="2383470"/>
                  <a:ext cx="877320" cy="222120"/>
                  <a:chOff x="-1236015" y="1766520"/>
                  <a:chExt cx="877320" cy="222120"/>
                </a:xfrm>
              </p:grpSpPr>
              <p:sp>
                <p:nvSpPr>
                  <p:cNvPr id="286" name="Google Shape;286;p25"/>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 name="Google Shape;287;p25"/>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grpSp>
          <p:nvGrpSpPr>
            <p:cNvPr id="288" name="Google Shape;288;p25"/>
            <p:cNvGrpSpPr/>
            <p:nvPr/>
          </p:nvGrpSpPr>
          <p:grpSpPr>
            <a:xfrm flipH="1">
              <a:off x="-204050" y="-54470"/>
              <a:ext cx="1678680" cy="1644822"/>
              <a:chOff x="7716500" y="-54470"/>
              <a:chExt cx="1678680" cy="1644822"/>
            </a:xfrm>
          </p:grpSpPr>
          <p:grpSp>
            <p:nvGrpSpPr>
              <p:cNvPr id="289" name="Google Shape;289;p25"/>
              <p:cNvGrpSpPr/>
              <p:nvPr/>
            </p:nvGrpSpPr>
            <p:grpSpPr>
              <a:xfrm>
                <a:off x="7716500" y="835792"/>
                <a:ext cx="1678680" cy="754560"/>
                <a:chOff x="-3551175" y="1354680"/>
                <a:chExt cx="1678680" cy="754560"/>
              </a:xfrm>
            </p:grpSpPr>
            <p:sp>
              <p:nvSpPr>
                <p:cNvPr id="290" name="Google Shape;290;p2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 name="Google Shape;291;p2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92" name="Google Shape;292;p25"/>
              <p:cNvGrpSpPr/>
              <p:nvPr/>
            </p:nvGrpSpPr>
            <p:grpSpPr>
              <a:xfrm rot="-5400000">
                <a:off x="7558860" y="275110"/>
                <a:ext cx="890280" cy="231120"/>
                <a:chOff x="-1623065" y="547560"/>
                <a:chExt cx="890280" cy="231120"/>
              </a:xfrm>
            </p:grpSpPr>
            <p:sp>
              <p:nvSpPr>
                <p:cNvPr id="293" name="Google Shape;293;p25"/>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 name="Google Shape;294;p25"/>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2462500" y="1973625"/>
            <a:ext cx="5968200" cy="5319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97" name="Google Shape;297;p26"/>
          <p:cNvSpPr txBox="1">
            <a:spLocks noGrp="1"/>
          </p:cNvSpPr>
          <p:nvPr>
            <p:ph type="subTitle" idx="1"/>
          </p:nvPr>
        </p:nvSpPr>
        <p:spPr>
          <a:xfrm>
            <a:off x="2462576" y="539500"/>
            <a:ext cx="5968200" cy="13581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98" name="Google Shape;298;p26"/>
          <p:cNvGrpSpPr/>
          <p:nvPr/>
        </p:nvGrpSpPr>
        <p:grpSpPr>
          <a:xfrm>
            <a:off x="-75194" y="912744"/>
            <a:ext cx="9245733" cy="4098316"/>
            <a:chOff x="-75194" y="912744"/>
            <a:chExt cx="9245733" cy="4098316"/>
          </a:xfrm>
        </p:grpSpPr>
        <p:grpSp>
          <p:nvGrpSpPr>
            <p:cNvPr id="299" name="Google Shape;299;p26"/>
            <p:cNvGrpSpPr/>
            <p:nvPr/>
          </p:nvGrpSpPr>
          <p:grpSpPr>
            <a:xfrm>
              <a:off x="-75194" y="912744"/>
              <a:ext cx="1333800" cy="1124012"/>
              <a:chOff x="-75194" y="912744"/>
              <a:chExt cx="1333800" cy="1124012"/>
            </a:xfrm>
          </p:grpSpPr>
          <p:grpSp>
            <p:nvGrpSpPr>
              <p:cNvPr id="300" name="Google Shape;300;p26"/>
              <p:cNvGrpSpPr/>
              <p:nvPr/>
            </p:nvGrpSpPr>
            <p:grpSpPr>
              <a:xfrm rot="10800000">
                <a:off x="-75194" y="912744"/>
                <a:ext cx="1333800" cy="433440"/>
                <a:chOff x="-3206295" y="2180880"/>
                <a:chExt cx="1333800" cy="433440"/>
              </a:xfrm>
            </p:grpSpPr>
            <p:sp>
              <p:nvSpPr>
                <p:cNvPr id="301" name="Google Shape;301;p2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2" name="Google Shape;302;p2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3" name="Google Shape;303;p26"/>
              <p:cNvGrpSpPr/>
              <p:nvPr/>
            </p:nvGrpSpPr>
            <p:grpSpPr>
              <a:xfrm flipH="1">
                <a:off x="-75191" y="1548236"/>
                <a:ext cx="842760" cy="488520"/>
                <a:chOff x="-3206295" y="2859120"/>
                <a:chExt cx="842760" cy="488520"/>
              </a:xfrm>
            </p:grpSpPr>
            <p:sp>
              <p:nvSpPr>
                <p:cNvPr id="304" name="Google Shape;304;p26"/>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5" name="Google Shape;305;p26"/>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06" name="Google Shape;306;p26"/>
            <p:cNvGrpSpPr/>
            <p:nvPr/>
          </p:nvGrpSpPr>
          <p:grpSpPr>
            <a:xfrm flipH="1">
              <a:off x="5990785" y="4408566"/>
              <a:ext cx="3155292" cy="602495"/>
              <a:chOff x="3240000" y="688320"/>
              <a:chExt cx="3420000" cy="653040"/>
            </a:xfrm>
          </p:grpSpPr>
          <p:sp>
            <p:nvSpPr>
              <p:cNvPr id="307" name="Google Shape;307;p26"/>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8" name="Google Shape;308;p26"/>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09" name="Google Shape;309;p26"/>
            <p:cNvGrpSpPr/>
            <p:nvPr/>
          </p:nvGrpSpPr>
          <p:grpSpPr>
            <a:xfrm>
              <a:off x="8487999" y="3495777"/>
              <a:ext cx="682539" cy="838311"/>
              <a:chOff x="3654360" y="2272320"/>
              <a:chExt cx="739800" cy="908640"/>
            </a:xfrm>
          </p:grpSpPr>
          <p:sp>
            <p:nvSpPr>
              <p:cNvPr id="310" name="Google Shape;310;p26"/>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1" name="Google Shape;311;p26"/>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
        <p:cNvGrpSpPr/>
        <p:nvPr/>
      </p:nvGrpSpPr>
      <p:grpSpPr>
        <a:xfrm>
          <a:off x="0" y="0"/>
          <a:ext cx="0" cy="0"/>
          <a:chOff x="0" y="0"/>
          <a:chExt cx="0" cy="0"/>
        </a:xfrm>
      </p:grpSpPr>
      <p:sp>
        <p:nvSpPr>
          <p:cNvPr id="313" name="Google Shape;313;p27"/>
          <p:cNvSpPr>
            <a:spLocks noGrp="1"/>
          </p:cNvSpPr>
          <p:nvPr>
            <p:ph type="pic" idx="2"/>
          </p:nvPr>
        </p:nvSpPr>
        <p:spPr>
          <a:xfrm>
            <a:off x="-6650" y="-6650"/>
            <a:ext cx="9150600" cy="5143500"/>
          </a:xfrm>
          <a:prstGeom prst="rect">
            <a:avLst/>
          </a:prstGeom>
          <a:noFill/>
          <a:ln>
            <a:noFill/>
          </a:ln>
        </p:spPr>
      </p:sp>
      <p:sp>
        <p:nvSpPr>
          <p:cNvPr id="314" name="Google Shape;314;p27"/>
          <p:cNvSpPr txBox="1">
            <a:spLocks noGrp="1"/>
          </p:cNvSpPr>
          <p:nvPr>
            <p:ph type="title"/>
          </p:nvPr>
        </p:nvSpPr>
        <p:spPr>
          <a:xfrm>
            <a:off x="713225" y="539500"/>
            <a:ext cx="4076100" cy="9732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15"/>
        <p:cNvGrpSpPr/>
        <p:nvPr/>
      </p:nvGrpSpPr>
      <p:grpSpPr>
        <a:xfrm>
          <a:off x="0" y="0"/>
          <a:ext cx="0" cy="0"/>
          <a:chOff x="0" y="0"/>
          <a:chExt cx="0" cy="0"/>
        </a:xfrm>
      </p:grpSpPr>
      <p:sp>
        <p:nvSpPr>
          <p:cNvPr id="316" name="Google Shape;316;p28"/>
          <p:cNvSpPr txBox="1">
            <a:spLocks noGrp="1"/>
          </p:cNvSpPr>
          <p:nvPr>
            <p:ph type="title"/>
          </p:nvPr>
        </p:nvSpPr>
        <p:spPr>
          <a:xfrm>
            <a:off x="720000" y="1453663"/>
            <a:ext cx="3816300" cy="1591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17" name="Google Shape;317;p28"/>
          <p:cNvSpPr txBox="1">
            <a:spLocks noGrp="1"/>
          </p:cNvSpPr>
          <p:nvPr>
            <p:ph type="subTitle" idx="1"/>
          </p:nvPr>
        </p:nvSpPr>
        <p:spPr>
          <a:xfrm>
            <a:off x="720000" y="3045438"/>
            <a:ext cx="3816300" cy="8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8"/>
          <p:cNvSpPr>
            <a:spLocks noGrp="1"/>
          </p:cNvSpPr>
          <p:nvPr>
            <p:ph type="pic" idx="2"/>
          </p:nvPr>
        </p:nvSpPr>
        <p:spPr>
          <a:xfrm>
            <a:off x="5118750" y="539500"/>
            <a:ext cx="2816400" cy="4064400"/>
          </a:xfrm>
          <a:prstGeom prst="rect">
            <a:avLst/>
          </a:prstGeom>
          <a:noFill/>
          <a:ln w="9525" cap="flat" cmpd="sng">
            <a:solidFill>
              <a:schemeClr val="dk1"/>
            </a:solidFill>
            <a:prstDash val="solid"/>
            <a:round/>
            <a:headEnd type="none" w="sm" len="sm"/>
            <a:tailEnd type="none" w="sm" len="sm"/>
          </a:ln>
        </p:spPr>
      </p:sp>
      <p:grpSp>
        <p:nvGrpSpPr>
          <p:cNvPr id="319" name="Google Shape;319;p28"/>
          <p:cNvGrpSpPr/>
          <p:nvPr/>
        </p:nvGrpSpPr>
        <p:grpSpPr>
          <a:xfrm>
            <a:off x="-173125" y="-162320"/>
            <a:ext cx="2191110" cy="1539802"/>
            <a:chOff x="-181950" y="-342720"/>
            <a:chExt cx="2191110" cy="1539802"/>
          </a:xfrm>
        </p:grpSpPr>
        <p:grpSp>
          <p:nvGrpSpPr>
            <p:cNvPr id="320" name="Google Shape;320;p28"/>
            <p:cNvGrpSpPr/>
            <p:nvPr/>
          </p:nvGrpSpPr>
          <p:grpSpPr>
            <a:xfrm flipH="1">
              <a:off x="-181950" y="162217"/>
              <a:ext cx="1678680" cy="754560"/>
              <a:chOff x="-3551175" y="1354680"/>
              <a:chExt cx="1678680" cy="754560"/>
            </a:xfrm>
          </p:grpSpPr>
          <p:sp>
            <p:nvSpPr>
              <p:cNvPr id="321" name="Google Shape;321;p28"/>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2" name="Google Shape;322;p28"/>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23" name="Google Shape;323;p28"/>
            <p:cNvGrpSpPr/>
            <p:nvPr/>
          </p:nvGrpSpPr>
          <p:grpSpPr>
            <a:xfrm flipH="1">
              <a:off x="-66125" y="763642"/>
              <a:ext cx="1333800" cy="433440"/>
              <a:chOff x="-3206295" y="2180880"/>
              <a:chExt cx="1333800" cy="433440"/>
            </a:xfrm>
          </p:grpSpPr>
          <p:sp>
            <p:nvSpPr>
              <p:cNvPr id="324" name="Google Shape;324;p2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5" name="Google Shape;325;p2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26" name="Google Shape;326;p28"/>
            <p:cNvGrpSpPr/>
            <p:nvPr/>
          </p:nvGrpSpPr>
          <p:grpSpPr>
            <a:xfrm rot="-5400000">
              <a:off x="1448460" y="-13140"/>
              <a:ext cx="890280" cy="231120"/>
              <a:chOff x="-1623065" y="547560"/>
              <a:chExt cx="890280" cy="231120"/>
            </a:xfrm>
          </p:grpSpPr>
          <p:sp>
            <p:nvSpPr>
              <p:cNvPr id="327" name="Google Shape;327;p28"/>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8" name="Google Shape;328;p28"/>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9"/>
        <p:cNvGrpSpPr/>
        <p:nvPr/>
      </p:nvGrpSpPr>
      <p:grpSpPr>
        <a:xfrm>
          <a:off x="0" y="0"/>
          <a:ext cx="0" cy="0"/>
          <a:chOff x="0" y="0"/>
          <a:chExt cx="0" cy="0"/>
        </a:xfrm>
      </p:grpSpPr>
      <p:sp>
        <p:nvSpPr>
          <p:cNvPr id="330" name="Google Shape;330;p29"/>
          <p:cNvSpPr txBox="1">
            <a:spLocks noGrp="1"/>
          </p:cNvSpPr>
          <p:nvPr>
            <p:ph type="title" hasCustomPrompt="1"/>
          </p:nvPr>
        </p:nvSpPr>
        <p:spPr>
          <a:xfrm>
            <a:off x="1344450" y="1870850"/>
            <a:ext cx="6455100" cy="1086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9600"/>
              <a:buNone/>
              <a:defRPr sz="6000"/>
            </a:lvl1pPr>
            <a:lvl2pPr lvl="1" algn="ctr" rtl="0">
              <a:lnSpc>
                <a:spcPct val="100000"/>
              </a:lnSpc>
              <a:spcBef>
                <a:spcPts val="0"/>
              </a:spcBef>
              <a:spcAft>
                <a:spcPts val="0"/>
              </a:spcAft>
              <a:buSzPts val="9600"/>
              <a:buNone/>
              <a:defRPr sz="9600"/>
            </a:lvl2pPr>
            <a:lvl3pPr lvl="2" algn="ctr" rtl="0">
              <a:lnSpc>
                <a:spcPct val="100000"/>
              </a:lnSpc>
              <a:spcBef>
                <a:spcPts val="0"/>
              </a:spcBef>
              <a:spcAft>
                <a:spcPts val="0"/>
              </a:spcAft>
              <a:buSzPts val="9600"/>
              <a:buNone/>
              <a:defRPr sz="9600"/>
            </a:lvl3pPr>
            <a:lvl4pPr lvl="3" algn="ctr" rtl="0">
              <a:lnSpc>
                <a:spcPct val="100000"/>
              </a:lnSpc>
              <a:spcBef>
                <a:spcPts val="0"/>
              </a:spcBef>
              <a:spcAft>
                <a:spcPts val="0"/>
              </a:spcAft>
              <a:buSzPts val="9600"/>
              <a:buNone/>
              <a:defRPr sz="9600"/>
            </a:lvl4pPr>
            <a:lvl5pPr lvl="4" algn="ctr" rtl="0">
              <a:lnSpc>
                <a:spcPct val="100000"/>
              </a:lnSpc>
              <a:spcBef>
                <a:spcPts val="0"/>
              </a:spcBef>
              <a:spcAft>
                <a:spcPts val="0"/>
              </a:spcAft>
              <a:buSzPts val="9600"/>
              <a:buNone/>
              <a:defRPr sz="9600"/>
            </a:lvl5pPr>
            <a:lvl6pPr lvl="5" algn="ctr" rtl="0">
              <a:lnSpc>
                <a:spcPct val="100000"/>
              </a:lnSpc>
              <a:spcBef>
                <a:spcPts val="0"/>
              </a:spcBef>
              <a:spcAft>
                <a:spcPts val="0"/>
              </a:spcAft>
              <a:buSzPts val="9600"/>
              <a:buNone/>
              <a:defRPr sz="9600"/>
            </a:lvl6pPr>
            <a:lvl7pPr lvl="6" algn="ctr" rtl="0">
              <a:lnSpc>
                <a:spcPct val="100000"/>
              </a:lnSpc>
              <a:spcBef>
                <a:spcPts val="0"/>
              </a:spcBef>
              <a:spcAft>
                <a:spcPts val="0"/>
              </a:spcAft>
              <a:buSzPts val="9600"/>
              <a:buNone/>
              <a:defRPr sz="9600"/>
            </a:lvl7pPr>
            <a:lvl8pPr lvl="7" algn="ctr" rtl="0">
              <a:lnSpc>
                <a:spcPct val="100000"/>
              </a:lnSpc>
              <a:spcBef>
                <a:spcPts val="0"/>
              </a:spcBef>
              <a:spcAft>
                <a:spcPts val="0"/>
              </a:spcAft>
              <a:buSzPts val="9600"/>
              <a:buNone/>
              <a:defRPr sz="9600"/>
            </a:lvl8pPr>
            <a:lvl9pPr lvl="8" algn="ctr" rtl="0">
              <a:lnSpc>
                <a:spcPct val="100000"/>
              </a:lnSpc>
              <a:spcBef>
                <a:spcPts val="0"/>
              </a:spcBef>
              <a:spcAft>
                <a:spcPts val="0"/>
              </a:spcAft>
              <a:buSzPts val="9600"/>
              <a:buNone/>
              <a:defRPr sz="9600"/>
            </a:lvl9pPr>
          </a:lstStyle>
          <a:p>
            <a:r>
              <a:t>xx%</a:t>
            </a:r>
          </a:p>
        </p:txBody>
      </p:sp>
      <p:sp>
        <p:nvSpPr>
          <p:cNvPr id="331" name="Google Shape;331;p29"/>
          <p:cNvSpPr txBox="1">
            <a:spLocks noGrp="1"/>
          </p:cNvSpPr>
          <p:nvPr>
            <p:ph type="subTitle" idx="1"/>
          </p:nvPr>
        </p:nvSpPr>
        <p:spPr>
          <a:xfrm>
            <a:off x="1949700" y="2957750"/>
            <a:ext cx="5244600" cy="497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32" name="Google Shape;332;p29"/>
          <p:cNvGrpSpPr/>
          <p:nvPr/>
        </p:nvGrpSpPr>
        <p:grpSpPr>
          <a:xfrm>
            <a:off x="106566" y="-164474"/>
            <a:ext cx="8825819" cy="6346117"/>
            <a:chOff x="106566" y="-164474"/>
            <a:chExt cx="8825819" cy="6346117"/>
          </a:xfrm>
        </p:grpSpPr>
        <p:grpSp>
          <p:nvGrpSpPr>
            <p:cNvPr id="333" name="Google Shape;333;p29"/>
            <p:cNvGrpSpPr/>
            <p:nvPr/>
          </p:nvGrpSpPr>
          <p:grpSpPr>
            <a:xfrm>
              <a:off x="106566" y="-164474"/>
              <a:ext cx="1981306" cy="1678680"/>
              <a:chOff x="448266" y="-164474"/>
              <a:chExt cx="1981306" cy="1678680"/>
            </a:xfrm>
          </p:grpSpPr>
          <p:grpSp>
            <p:nvGrpSpPr>
              <p:cNvPr id="334" name="Google Shape;334;p29"/>
              <p:cNvGrpSpPr/>
              <p:nvPr/>
            </p:nvGrpSpPr>
            <p:grpSpPr>
              <a:xfrm rot="-5400000">
                <a:off x="-13794" y="297586"/>
                <a:ext cx="1678680" cy="754560"/>
                <a:chOff x="-3551175" y="1354680"/>
                <a:chExt cx="1678680" cy="754560"/>
              </a:xfrm>
            </p:grpSpPr>
            <p:sp>
              <p:nvSpPr>
                <p:cNvPr id="335" name="Google Shape;335;p2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6" name="Google Shape;336;p2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37" name="Google Shape;337;p29"/>
              <p:cNvGrpSpPr/>
              <p:nvPr/>
            </p:nvGrpSpPr>
            <p:grpSpPr>
              <a:xfrm rot="-5400000">
                <a:off x="599511" y="401531"/>
                <a:ext cx="1333800" cy="433440"/>
                <a:chOff x="-3206295" y="2180880"/>
                <a:chExt cx="1333800" cy="433440"/>
              </a:xfrm>
            </p:grpSpPr>
            <p:sp>
              <p:nvSpPr>
                <p:cNvPr id="338" name="Google Shape;338;p29"/>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9" name="Google Shape;339;p29"/>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40" name="Google Shape;340;p29"/>
              <p:cNvGrpSpPr/>
              <p:nvPr/>
            </p:nvGrpSpPr>
            <p:grpSpPr>
              <a:xfrm>
                <a:off x="1440646" y="535165"/>
                <a:ext cx="988926" cy="279375"/>
                <a:chOff x="3634672" y="1563640"/>
                <a:chExt cx="988926" cy="279375"/>
              </a:xfrm>
            </p:grpSpPr>
            <p:grpSp>
              <p:nvGrpSpPr>
                <p:cNvPr id="341" name="Google Shape;341;p29"/>
                <p:cNvGrpSpPr/>
                <p:nvPr/>
              </p:nvGrpSpPr>
              <p:grpSpPr>
                <a:xfrm>
                  <a:off x="3634672" y="1620895"/>
                  <a:ext cx="877320" cy="222120"/>
                  <a:chOff x="69660" y="1766520"/>
                  <a:chExt cx="877320" cy="222120"/>
                </a:xfrm>
              </p:grpSpPr>
              <p:sp>
                <p:nvSpPr>
                  <p:cNvPr id="342" name="Google Shape;342;p29"/>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3" name="Google Shape;343;p29"/>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44" name="Google Shape;344;p29"/>
                <p:cNvSpPr/>
                <p:nvPr/>
              </p:nvSpPr>
              <p:spPr>
                <a:xfrm>
                  <a:off x="4511998" y="15636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45" name="Google Shape;345;p29"/>
            <p:cNvGrpSpPr/>
            <p:nvPr/>
          </p:nvGrpSpPr>
          <p:grpSpPr>
            <a:xfrm>
              <a:off x="7440215" y="1973424"/>
              <a:ext cx="1492171" cy="4208218"/>
              <a:chOff x="7440215" y="1973424"/>
              <a:chExt cx="1492171" cy="4208218"/>
            </a:xfrm>
          </p:grpSpPr>
          <p:grpSp>
            <p:nvGrpSpPr>
              <p:cNvPr id="346" name="Google Shape;346;p29"/>
              <p:cNvGrpSpPr/>
              <p:nvPr/>
            </p:nvGrpSpPr>
            <p:grpSpPr>
              <a:xfrm rot="5400000">
                <a:off x="7976000" y="2642844"/>
                <a:ext cx="1625806" cy="286966"/>
                <a:chOff x="4081680" y="1541880"/>
                <a:chExt cx="1762200" cy="311040"/>
              </a:xfrm>
            </p:grpSpPr>
            <p:sp>
              <p:nvSpPr>
                <p:cNvPr id="347" name="Google Shape;347;p29"/>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8" name="Google Shape;348;p29"/>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9" name="Google Shape;349;p29"/>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50" name="Google Shape;350;p29"/>
              <p:cNvGrpSpPr/>
              <p:nvPr/>
            </p:nvGrpSpPr>
            <p:grpSpPr>
              <a:xfrm rot="5400000" flipH="1">
                <a:off x="6853131" y="4302749"/>
                <a:ext cx="3155292" cy="602495"/>
                <a:chOff x="3240000" y="688320"/>
                <a:chExt cx="3420000" cy="653040"/>
              </a:xfrm>
            </p:grpSpPr>
            <p:sp>
              <p:nvSpPr>
                <p:cNvPr id="351" name="Google Shape;351;p29"/>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2" name="Google Shape;352;p29"/>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53" name="Google Shape;353;p29"/>
              <p:cNvGrpSpPr/>
              <p:nvPr/>
            </p:nvGrpSpPr>
            <p:grpSpPr>
              <a:xfrm rot="10800000">
                <a:off x="7440215" y="4187556"/>
                <a:ext cx="689298" cy="416437"/>
                <a:chOff x="3344400" y="4501440"/>
                <a:chExt cx="746640" cy="451080"/>
              </a:xfrm>
            </p:grpSpPr>
            <p:sp>
              <p:nvSpPr>
                <p:cNvPr id="354" name="Google Shape;354;p29"/>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5" name="Google Shape;355;p29"/>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6" name="Google Shape;356;p29"/>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57"/>
        <p:cNvGrpSpPr/>
        <p:nvPr/>
      </p:nvGrpSpPr>
      <p:grpSpPr>
        <a:xfrm>
          <a:off x="0" y="0"/>
          <a:ext cx="0" cy="0"/>
          <a:chOff x="0" y="0"/>
          <a:chExt cx="0" cy="0"/>
        </a:xfrm>
      </p:grpSpPr>
      <p:sp>
        <p:nvSpPr>
          <p:cNvPr id="358" name="Google Shape;358;p30"/>
          <p:cNvSpPr txBox="1">
            <a:spLocks noGrp="1"/>
          </p:cNvSpPr>
          <p:nvPr>
            <p:ph type="title"/>
          </p:nvPr>
        </p:nvSpPr>
        <p:spPr>
          <a:xfrm>
            <a:off x="4258225" y="577600"/>
            <a:ext cx="4172700" cy="8235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6000"/>
              <a:buNone/>
              <a:defRPr sz="45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59" name="Google Shape;359;p30"/>
          <p:cNvSpPr txBox="1">
            <a:spLocks noGrp="1"/>
          </p:cNvSpPr>
          <p:nvPr>
            <p:ph type="subTitle" idx="1"/>
          </p:nvPr>
        </p:nvSpPr>
        <p:spPr>
          <a:xfrm>
            <a:off x="4258225" y="1324900"/>
            <a:ext cx="4172700" cy="475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60" name="Google Shape;360;p30"/>
          <p:cNvSpPr txBox="1">
            <a:spLocks noGrp="1"/>
          </p:cNvSpPr>
          <p:nvPr>
            <p:ph type="title" idx="2"/>
          </p:nvPr>
        </p:nvSpPr>
        <p:spPr>
          <a:xfrm>
            <a:off x="4258225" y="1960200"/>
            <a:ext cx="4172700" cy="8235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6000"/>
              <a:buNone/>
              <a:defRPr sz="45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61" name="Google Shape;361;p30"/>
          <p:cNvSpPr txBox="1">
            <a:spLocks noGrp="1"/>
          </p:cNvSpPr>
          <p:nvPr>
            <p:ph type="subTitle" idx="3"/>
          </p:nvPr>
        </p:nvSpPr>
        <p:spPr>
          <a:xfrm>
            <a:off x="4258225" y="2707499"/>
            <a:ext cx="4172700" cy="475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62" name="Google Shape;362;p30"/>
          <p:cNvSpPr txBox="1">
            <a:spLocks noGrp="1"/>
          </p:cNvSpPr>
          <p:nvPr>
            <p:ph type="title" idx="4"/>
          </p:nvPr>
        </p:nvSpPr>
        <p:spPr>
          <a:xfrm>
            <a:off x="4258225" y="3342801"/>
            <a:ext cx="4172700" cy="8235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6000"/>
              <a:buNone/>
              <a:defRPr sz="45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63" name="Google Shape;363;p30"/>
          <p:cNvSpPr txBox="1">
            <a:spLocks noGrp="1"/>
          </p:cNvSpPr>
          <p:nvPr>
            <p:ph type="subTitle" idx="5"/>
          </p:nvPr>
        </p:nvSpPr>
        <p:spPr>
          <a:xfrm>
            <a:off x="4258225" y="4090100"/>
            <a:ext cx="4172700" cy="475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364" name="Google Shape;364;p30"/>
          <p:cNvGrpSpPr/>
          <p:nvPr/>
        </p:nvGrpSpPr>
        <p:grpSpPr>
          <a:xfrm rot="10800000">
            <a:off x="-527675" y="4051155"/>
            <a:ext cx="1678680" cy="754560"/>
            <a:chOff x="-3551175" y="1354680"/>
            <a:chExt cx="1678680" cy="754560"/>
          </a:xfrm>
        </p:grpSpPr>
        <p:sp>
          <p:nvSpPr>
            <p:cNvPr id="365" name="Google Shape;365;p3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6" name="Google Shape;366;p3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grpSp>
        <p:nvGrpSpPr>
          <p:cNvPr id="369" name="Google Shape;369;p31"/>
          <p:cNvGrpSpPr/>
          <p:nvPr/>
        </p:nvGrpSpPr>
        <p:grpSpPr>
          <a:xfrm rot="5400000">
            <a:off x="8379724" y="3836432"/>
            <a:ext cx="689298" cy="416437"/>
            <a:chOff x="3344400" y="4501440"/>
            <a:chExt cx="746640" cy="451080"/>
          </a:xfrm>
        </p:grpSpPr>
        <p:sp>
          <p:nvSpPr>
            <p:cNvPr id="370" name="Google Shape;370;p31"/>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1"/>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2" name="Google Shape;372;p31"/>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73" name="Google Shape;373;p31"/>
          <p:cNvGrpSpPr/>
          <p:nvPr/>
        </p:nvGrpSpPr>
        <p:grpSpPr>
          <a:xfrm rot="10800000" flipH="1">
            <a:off x="7885034" y="4226718"/>
            <a:ext cx="1678680" cy="754560"/>
            <a:chOff x="-3551175" y="1354680"/>
            <a:chExt cx="1678680" cy="754560"/>
          </a:xfrm>
        </p:grpSpPr>
        <p:sp>
          <p:nvSpPr>
            <p:cNvPr id="374" name="Google Shape;374;p3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 name="Google Shape;375;p3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376"/>
        <p:cNvGrpSpPr/>
        <p:nvPr/>
      </p:nvGrpSpPr>
      <p:grpSpPr>
        <a:xfrm>
          <a:off x="0" y="0"/>
          <a:ext cx="0" cy="0"/>
          <a:chOff x="0" y="0"/>
          <a:chExt cx="0" cy="0"/>
        </a:xfrm>
      </p:grpSpPr>
      <p:sp>
        <p:nvSpPr>
          <p:cNvPr id="377" name="Google Shape;377;p32"/>
          <p:cNvSpPr txBox="1">
            <a:spLocks noGrp="1"/>
          </p:cNvSpPr>
          <p:nvPr>
            <p:ph type="title"/>
          </p:nvPr>
        </p:nvSpPr>
        <p:spPr>
          <a:xfrm>
            <a:off x="1999549" y="3352100"/>
            <a:ext cx="5144700" cy="572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78" name="Google Shape;378;p32"/>
          <p:cNvSpPr txBox="1">
            <a:spLocks noGrp="1"/>
          </p:cNvSpPr>
          <p:nvPr>
            <p:ph type="subTitle" idx="1"/>
          </p:nvPr>
        </p:nvSpPr>
        <p:spPr>
          <a:xfrm>
            <a:off x="1999550" y="3924800"/>
            <a:ext cx="5144700" cy="67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79" name="Google Shape;379;p32"/>
          <p:cNvGrpSpPr/>
          <p:nvPr/>
        </p:nvGrpSpPr>
        <p:grpSpPr>
          <a:xfrm>
            <a:off x="-56671" y="-146599"/>
            <a:ext cx="1539802" cy="2191110"/>
            <a:chOff x="-56671" y="-146599"/>
            <a:chExt cx="1539802" cy="2191110"/>
          </a:xfrm>
        </p:grpSpPr>
        <p:grpSp>
          <p:nvGrpSpPr>
            <p:cNvPr id="380" name="Google Shape;380;p32"/>
            <p:cNvGrpSpPr/>
            <p:nvPr/>
          </p:nvGrpSpPr>
          <p:grpSpPr>
            <a:xfrm rot="-5400000">
              <a:off x="-13794" y="315461"/>
              <a:ext cx="1678680" cy="754560"/>
              <a:chOff x="-3551175" y="1354680"/>
              <a:chExt cx="1678680" cy="754560"/>
            </a:xfrm>
          </p:grpSpPr>
          <p:sp>
            <p:nvSpPr>
              <p:cNvPr id="381" name="Google Shape;381;p32"/>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2" name="Google Shape;382;p32"/>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83" name="Google Shape;383;p32"/>
            <p:cNvGrpSpPr/>
            <p:nvPr/>
          </p:nvGrpSpPr>
          <p:grpSpPr>
            <a:xfrm rot="-5400000">
              <a:off x="599511" y="419406"/>
              <a:ext cx="1333800" cy="433440"/>
              <a:chOff x="-3206295" y="2180880"/>
              <a:chExt cx="1333800" cy="433440"/>
            </a:xfrm>
          </p:grpSpPr>
          <p:sp>
            <p:nvSpPr>
              <p:cNvPr id="384" name="Google Shape;384;p3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5" name="Google Shape;385;p3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86" name="Google Shape;386;p32"/>
            <p:cNvGrpSpPr/>
            <p:nvPr/>
          </p:nvGrpSpPr>
          <p:grpSpPr>
            <a:xfrm flipH="1">
              <a:off x="-56671" y="1813391"/>
              <a:ext cx="890280" cy="231120"/>
              <a:chOff x="-1623065" y="547560"/>
              <a:chExt cx="890280" cy="231120"/>
            </a:xfrm>
          </p:grpSpPr>
          <p:sp>
            <p:nvSpPr>
              <p:cNvPr id="387" name="Google Shape;387;p32"/>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8" name="Google Shape;388;p32"/>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389"/>
        <p:cNvGrpSpPr/>
        <p:nvPr/>
      </p:nvGrpSpPr>
      <p:grpSpPr>
        <a:xfrm>
          <a:off x="0" y="0"/>
          <a:ext cx="0" cy="0"/>
          <a:chOff x="0" y="0"/>
          <a:chExt cx="0" cy="0"/>
        </a:xfrm>
      </p:grpSpPr>
      <p:sp>
        <p:nvSpPr>
          <p:cNvPr id="390" name="Google Shape;390;p33"/>
          <p:cNvSpPr txBox="1">
            <a:spLocks noGrp="1"/>
          </p:cNvSpPr>
          <p:nvPr>
            <p:ph type="title"/>
          </p:nvPr>
        </p:nvSpPr>
        <p:spPr>
          <a:xfrm>
            <a:off x="5144875" y="1821450"/>
            <a:ext cx="3039300" cy="572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391" name="Google Shape;391;p33"/>
          <p:cNvSpPr txBox="1">
            <a:spLocks noGrp="1"/>
          </p:cNvSpPr>
          <p:nvPr>
            <p:ph type="subTitle" idx="1"/>
          </p:nvPr>
        </p:nvSpPr>
        <p:spPr>
          <a:xfrm>
            <a:off x="5145016" y="2394150"/>
            <a:ext cx="3039300" cy="101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92" name="Google Shape;392;p33"/>
          <p:cNvGrpSpPr/>
          <p:nvPr/>
        </p:nvGrpSpPr>
        <p:grpSpPr>
          <a:xfrm flipH="1">
            <a:off x="7070825" y="5"/>
            <a:ext cx="2191110" cy="1539802"/>
            <a:chOff x="-181950" y="-342720"/>
            <a:chExt cx="2191110" cy="1539802"/>
          </a:xfrm>
        </p:grpSpPr>
        <p:grpSp>
          <p:nvGrpSpPr>
            <p:cNvPr id="393" name="Google Shape;393;p33"/>
            <p:cNvGrpSpPr/>
            <p:nvPr/>
          </p:nvGrpSpPr>
          <p:grpSpPr>
            <a:xfrm flipH="1">
              <a:off x="-181950" y="162217"/>
              <a:ext cx="1678680" cy="754560"/>
              <a:chOff x="-3551175" y="1354680"/>
              <a:chExt cx="1678680" cy="754560"/>
            </a:xfrm>
          </p:grpSpPr>
          <p:sp>
            <p:nvSpPr>
              <p:cNvPr id="394" name="Google Shape;394;p3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5" name="Google Shape;395;p3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6" name="Google Shape;396;p33"/>
            <p:cNvGrpSpPr/>
            <p:nvPr/>
          </p:nvGrpSpPr>
          <p:grpSpPr>
            <a:xfrm flipH="1">
              <a:off x="-66125" y="763642"/>
              <a:ext cx="1333800" cy="433440"/>
              <a:chOff x="-3206295" y="2180880"/>
              <a:chExt cx="1333800" cy="433440"/>
            </a:xfrm>
          </p:grpSpPr>
          <p:sp>
            <p:nvSpPr>
              <p:cNvPr id="397" name="Google Shape;397;p3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8" name="Google Shape;398;p3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9" name="Google Shape;399;p33"/>
            <p:cNvGrpSpPr/>
            <p:nvPr/>
          </p:nvGrpSpPr>
          <p:grpSpPr>
            <a:xfrm rot="-5400000">
              <a:off x="1448460" y="-13140"/>
              <a:ext cx="890280" cy="231120"/>
              <a:chOff x="-1623065" y="547560"/>
              <a:chExt cx="890280" cy="231120"/>
            </a:xfrm>
          </p:grpSpPr>
          <p:sp>
            <p:nvSpPr>
              <p:cNvPr id="400" name="Google Shape;400;p33"/>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1" name="Google Shape;401;p33"/>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402"/>
        <p:cNvGrpSpPr/>
        <p:nvPr/>
      </p:nvGrpSpPr>
      <p:grpSpPr>
        <a:xfrm>
          <a:off x="0" y="0"/>
          <a:ext cx="0" cy="0"/>
          <a:chOff x="0" y="0"/>
          <a:chExt cx="0" cy="0"/>
        </a:xfrm>
      </p:grpSpPr>
      <p:sp>
        <p:nvSpPr>
          <p:cNvPr id="403" name="Google Shape;403;p34"/>
          <p:cNvSpPr txBox="1">
            <a:spLocks noGrp="1"/>
          </p:cNvSpPr>
          <p:nvPr>
            <p:ph type="title"/>
          </p:nvPr>
        </p:nvSpPr>
        <p:spPr>
          <a:xfrm>
            <a:off x="720000" y="1821450"/>
            <a:ext cx="3039300" cy="572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404" name="Google Shape;404;p34"/>
          <p:cNvSpPr txBox="1">
            <a:spLocks noGrp="1"/>
          </p:cNvSpPr>
          <p:nvPr>
            <p:ph type="subTitle" idx="1"/>
          </p:nvPr>
        </p:nvSpPr>
        <p:spPr>
          <a:xfrm>
            <a:off x="720000" y="2394150"/>
            <a:ext cx="3039300" cy="1016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05" name="Google Shape;405;p34"/>
          <p:cNvGrpSpPr/>
          <p:nvPr/>
        </p:nvGrpSpPr>
        <p:grpSpPr>
          <a:xfrm>
            <a:off x="5" y="4213440"/>
            <a:ext cx="1699270" cy="986550"/>
            <a:chOff x="5" y="4213440"/>
            <a:chExt cx="1699270" cy="986550"/>
          </a:xfrm>
        </p:grpSpPr>
        <p:grpSp>
          <p:nvGrpSpPr>
            <p:cNvPr id="406" name="Google Shape;406;p34"/>
            <p:cNvGrpSpPr/>
            <p:nvPr/>
          </p:nvGrpSpPr>
          <p:grpSpPr>
            <a:xfrm>
              <a:off x="713235" y="4324850"/>
              <a:ext cx="986040" cy="273600"/>
              <a:chOff x="-1484415" y="2371513"/>
              <a:chExt cx="986040" cy="273600"/>
            </a:xfrm>
          </p:grpSpPr>
          <p:sp>
            <p:nvSpPr>
              <p:cNvPr id="407" name="Google Shape;407;p34"/>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8" name="Google Shape;408;p34"/>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9" name="Google Shape;409;p34"/>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10" name="Google Shape;410;p34"/>
            <p:cNvGrpSpPr/>
            <p:nvPr/>
          </p:nvGrpSpPr>
          <p:grpSpPr>
            <a:xfrm flipH="1">
              <a:off x="788140" y="4711470"/>
              <a:ext cx="842760" cy="488520"/>
              <a:chOff x="-3206295" y="2859120"/>
              <a:chExt cx="842760" cy="488520"/>
            </a:xfrm>
          </p:grpSpPr>
          <p:sp>
            <p:nvSpPr>
              <p:cNvPr id="411" name="Google Shape;411;p3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2" name="Google Shape;412;p3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13" name="Google Shape;413;p34"/>
            <p:cNvGrpSpPr/>
            <p:nvPr/>
          </p:nvGrpSpPr>
          <p:grpSpPr>
            <a:xfrm>
              <a:off x="5" y="4213440"/>
              <a:ext cx="639360" cy="399600"/>
              <a:chOff x="5" y="4213440"/>
              <a:chExt cx="639360" cy="399600"/>
            </a:xfrm>
          </p:grpSpPr>
          <p:sp>
            <p:nvSpPr>
              <p:cNvPr id="414" name="Google Shape;414;p34"/>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5" name="Google Shape;415;p34"/>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418" name="Google Shape;418;p35"/>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35"/>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35"/>
          <p:cNvSpPr txBox="1">
            <a:spLocks noGrp="1"/>
          </p:cNvSpPr>
          <p:nvPr>
            <p:ph type="subTitle" idx="3"/>
          </p:nvPr>
        </p:nvSpPr>
        <p:spPr>
          <a:xfrm>
            <a:off x="2180310"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1" name="Google Shape;421;p35"/>
          <p:cNvSpPr txBox="1">
            <a:spLocks noGrp="1"/>
          </p:cNvSpPr>
          <p:nvPr>
            <p:ph type="subTitle" idx="4"/>
          </p:nvPr>
        </p:nvSpPr>
        <p:spPr>
          <a:xfrm>
            <a:off x="4744647"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35"/>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35"/>
          <p:cNvSpPr txBox="1">
            <a:spLocks noGrp="1"/>
          </p:cNvSpPr>
          <p:nvPr>
            <p:ph type="subTitle" idx="6"/>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424" name="Google Shape;424;p35"/>
          <p:cNvSpPr txBox="1">
            <a:spLocks noGrp="1"/>
          </p:cNvSpPr>
          <p:nvPr>
            <p:ph type="subTitle" idx="7"/>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425" name="Google Shape;425;p35"/>
          <p:cNvSpPr txBox="1">
            <a:spLocks noGrp="1"/>
          </p:cNvSpPr>
          <p:nvPr>
            <p:ph type="subTitle" idx="8"/>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426" name="Google Shape;426;p35"/>
          <p:cNvSpPr txBox="1">
            <a:spLocks noGrp="1"/>
          </p:cNvSpPr>
          <p:nvPr>
            <p:ph type="subTitle" idx="9"/>
          </p:nvPr>
        </p:nvSpPr>
        <p:spPr>
          <a:xfrm>
            <a:off x="2178625"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427" name="Google Shape;427;p35"/>
          <p:cNvSpPr txBox="1">
            <a:spLocks noGrp="1"/>
          </p:cNvSpPr>
          <p:nvPr>
            <p:ph type="subTitle" idx="13"/>
          </p:nvPr>
        </p:nvSpPr>
        <p:spPr>
          <a:xfrm>
            <a:off x="4742963"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428" name="Google Shape;428;p35"/>
          <p:cNvGrpSpPr/>
          <p:nvPr/>
        </p:nvGrpSpPr>
        <p:grpSpPr>
          <a:xfrm>
            <a:off x="-243815" y="3764995"/>
            <a:ext cx="1291615" cy="1672580"/>
            <a:chOff x="-243815" y="3764995"/>
            <a:chExt cx="1291615" cy="1672580"/>
          </a:xfrm>
        </p:grpSpPr>
        <p:grpSp>
          <p:nvGrpSpPr>
            <p:cNvPr id="429" name="Google Shape;429;p35"/>
            <p:cNvGrpSpPr/>
            <p:nvPr/>
          </p:nvGrpSpPr>
          <p:grpSpPr>
            <a:xfrm flipH="1">
              <a:off x="-76213" y="4103775"/>
              <a:ext cx="1124013" cy="1333800"/>
              <a:chOff x="6046350" y="4027575"/>
              <a:chExt cx="1124013" cy="1333800"/>
            </a:xfrm>
          </p:grpSpPr>
          <p:grpSp>
            <p:nvGrpSpPr>
              <p:cNvPr id="430" name="Google Shape;430;p35"/>
              <p:cNvGrpSpPr/>
              <p:nvPr/>
            </p:nvGrpSpPr>
            <p:grpSpPr>
              <a:xfrm rot="-5400000" flipH="1">
                <a:off x="6286743" y="4477755"/>
                <a:ext cx="1333800" cy="433440"/>
                <a:chOff x="-3206295" y="2180880"/>
                <a:chExt cx="1333800" cy="433440"/>
              </a:xfrm>
            </p:grpSpPr>
            <p:sp>
              <p:nvSpPr>
                <p:cNvPr id="431" name="Google Shape;431;p3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2" name="Google Shape;432;p3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33" name="Google Shape;433;p35"/>
              <p:cNvGrpSpPr/>
              <p:nvPr/>
            </p:nvGrpSpPr>
            <p:grpSpPr>
              <a:xfrm rot="5400000">
                <a:off x="5869230" y="4588258"/>
                <a:ext cx="842760" cy="488520"/>
                <a:chOff x="-3206295" y="2859120"/>
                <a:chExt cx="842760" cy="488520"/>
              </a:xfrm>
            </p:grpSpPr>
            <p:sp>
              <p:nvSpPr>
                <p:cNvPr id="434" name="Google Shape;434;p35"/>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 name="Google Shape;435;p35"/>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36" name="Google Shape;436;p35"/>
            <p:cNvGrpSpPr/>
            <p:nvPr/>
          </p:nvGrpSpPr>
          <p:grpSpPr>
            <a:xfrm>
              <a:off x="-243815" y="3764995"/>
              <a:ext cx="877320" cy="222120"/>
              <a:chOff x="-1236015" y="1766520"/>
              <a:chExt cx="877320" cy="222120"/>
            </a:xfrm>
          </p:grpSpPr>
          <p:sp>
            <p:nvSpPr>
              <p:cNvPr id="437" name="Google Shape;437;p35"/>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8" name="Google Shape;438;p35"/>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439"/>
        <p:cNvGrpSpPr/>
        <p:nvPr/>
      </p:nvGrpSpPr>
      <p:grpSpPr>
        <a:xfrm>
          <a:off x="0" y="0"/>
          <a:ext cx="0" cy="0"/>
          <a:chOff x="0" y="0"/>
          <a:chExt cx="0" cy="0"/>
        </a:xfrm>
      </p:grpSpPr>
      <p:sp>
        <p:nvSpPr>
          <p:cNvPr id="440" name="Google Shape;440;p3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grpSp>
        <p:nvGrpSpPr>
          <p:cNvPr id="441" name="Google Shape;441;p36"/>
          <p:cNvGrpSpPr/>
          <p:nvPr/>
        </p:nvGrpSpPr>
        <p:grpSpPr>
          <a:xfrm rot="5400000">
            <a:off x="7655400" y="334065"/>
            <a:ext cx="1692790" cy="894745"/>
            <a:chOff x="2707225" y="4374490"/>
            <a:chExt cx="1692790" cy="894745"/>
          </a:xfrm>
        </p:grpSpPr>
        <p:grpSp>
          <p:nvGrpSpPr>
            <p:cNvPr id="442" name="Google Shape;442;p36"/>
            <p:cNvGrpSpPr/>
            <p:nvPr/>
          </p:nvGrpSpPr>
          <p:grpSpPr>
            <a:xfrm>
              <a:off x="3433055" y="4374490"/>
              <a:ext cx="966960" cy="459000"/>
              <a:chOff x="6589930" y="867565"/>
              <a:chExt cx="966960" cy="459000"/>
            </a:xfrm>
          </p:grpSpPr>
          <p:sp>
            <p:nvSpPr>
              <p:cNvPr id="443" name="Google Shape;443;p36"/>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4" name="Google Shape;444;p36"/>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5" name="Google Shape;445;p36"/>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46" name="Google Shape;446;p36"/>
            <p:cNvGrpSpPr/>
            <p:nvPr/>
          </p:nvGrpSpPr>
          <p:grpSpPr>
            <a:xfrm rot="5400000">
              <a:off x="2530105" y="4603595"/>
              <a:ext cx="842760" cy="488520"/>
              <a:chOff x="-3206295" y="2859120"/>
              <a:chExt cx="842760" cy="488520"/>
            </a:xfrm>
          </p:grpSpPr>
          <p:sp>
            <p:nvSpPr>
              <p:cNvPr id="447" name="Google Shape;447;p36"/>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8" name="Google Shape;448;p36"/>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2">
  <p:cSld name="BLANK_1_1_1_1_1_1_1_1">
    <p:spTree>
      <p:nvGrpSpPr>
        <p:cNvPr id="1" name="Shape 449"/>
        <p:cNvGrpSpPr/>
        <p:nvPr/>
      </p:nvGrpSpPr>
      <p:grpSpPr>
        <a:xfrm>
          <a:off x="0" y="0"/>
          <a:ext cx="0" cy="0"/>
          <a:chOff x="0" y="0"/>
          <a:chExt cx="0" cy="0"/>
        </a:xfrm>
      </p:grpSpPr>
      <p:sp>
        <p:nvSpPr>
          <p:cNvPr id="450" name="Google Shape;450;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grpSp>
        <p:nvGrpSpPr>
          <p:cNvPr id="451" name="Google Shape;451;p37"/>
          <p:cNvGrpSpPr/>
          <p:nvPr/>
        </p:nvGrpSpPr>
        <p:grpSpPr>
          <a:xfrm>
            <a:off x="-136420" y="-87137"/>
            <a:ext cx="1699270" cy="5014077"/>
            <a:chOff x="-136420" y="-87137"/>
            <a:chExt cx="1699270" cy="5014077"/>
          </a:xfrm>
        </p:grpSpPr>
        <p:grpSp>
          <p:nvGrpSpPr>
            <p:cNvPr id="452" name="Google Shape;452;p37"/>
            <p:cNvGrpSpPr/>
            <p:nvPr/>
          </p:nvGrpSpPr>
          <p:grpSpPr>
            <a:xfrm rot="5400000" flipH="1">
              <a:off x="-101685" y="89983"/>
              <a:ext cx="842760" cy="488520"/>
              <a:chOff x="-3206295" y="2859120"/>
              <a:chExt cx="842760" cy="488520"/>
            </a:xfrm>
          </p:grpSpPr>
          <p:sp>
            <p:nvSpPr>
              <p:cNvPr id="453" name="Google Shape;453;p3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4" name="Google Shape;454;p3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55" name="Google Shape;455;p37"/>
            <p:cNvGrpSpPr/>
            <p:nvPr/>
          </p:nvGrpSpPr>
          <p:grpSpPr>
            <a:xfrm>
              <a:off x="-136420" y="4527340"/>
              <a:ext cx="1699270" cy="399600"/>
              <a:chOff x="-136420" y="4527340"/>
              <a:chExt cx="1699270" cy="399600"/>
            </a:xfrm>
          </p:grpSpPr>
          <p:grpSp>
            <p:nvGrpSpPr>
              <p:cNvPr id="456" name="Google Shape;456;p37"/>
              <p:cNvGrpSpPr/>
              <p:nvPr/>
            </p:nvGrpSpPr>
            <p:grpSpPr>
              <a:xfrm>
                <a:off x="576810" y="4638750"/>
                <a:ext cx="986040" cy="273600"/>
                <a:chOff x="-1484415" y="2371513"/>
                <a:chExt cx="986040" cy="273600"/>
              </a:xfrm>
            </p:grpSpPr>
            <p:sp>
              <p:nvSpPr>
                <p:cNvPr id="457" name="Google Shape;457;p37"/>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8" name="Google Shape;458;p37"/>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9" name="Google Shape;459;p37"/>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60" name="Google Shape;460;p37"/>
              <p:cNvGrpSpPr/>
              <p:nvPr/>
            </p:nvGrpSpPr>
            <p:grpSpPr>
              <a:xfrm>
                <a:off x="-136420" y="4527340"/>
                <a:ext cx="639360" cy="399600"/>
                <a:chOff x="5" y="4213440"/>
                <a:chExt cx="639360" cy="399600"/>
              </a:xfrm>
            </p:grpSpPr>
            <p:sp>
              <p:nvSpPr>
                <p:cNvPr id="461" name="Google Shape;461;p37"/>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2" name="Google Shape;462;p37"/>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463"/>
        <p:cNvGrpSpPr/>
        <p:nvPr/>
      </p:nvGrpSpPr>
      <p:grpSpPr>
        <a:xfrm>
          <a:off x="0" y="0"/>
          <a:ext cx="0" cy="0"/>
          <a:chOff x="0" y="0"/>
          <a:chExt cx="0" cy="0"/>
        </a:xfrm>
      </p:grpSpPr>
      <p:sp>
        <p:nvSpPr>
          <p:cNvPr id="464" name="Google Shape;464;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465" name="Google Shape;465;p38"/>
          <p:cNvSpPr txBox="1">
            <a:spLocks noGrp="1"/>
          </p:cNvSpPr>
          <p:nvPr>
            <p:ph type="subTitle" idx="1"/>
          </p:nvPr>
        </p:nvSpPr>
        <p:spPr>
          <a:xfrm>
            <a:off x="4771947" y="2693825"/>
            <a:ext cx="3172200" cy="1565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66" name="Google Shape;466;p38"/>
          <p:cNvSpPr txBox="1">
            <a:spLocks noGrp="1"/>
          </p:cNvSpPr>
          <p:nvPr>
            <p:ph type="subTitle" idx="2"/>
          </p:nvPr>
        </p:nvSpPr>
        <p:spPr>
          <a:xfrm>
            <a:off x="1199850" y="2693825"/>
            <a:ext cx="3172200" cy="1565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67" name="Google Shape;467;p38"/>
          <p:cNvSpPr txBox="1">
            <a:spLocks noGrp="1"/>
          </p:cNvSpPr>
          <p:nvPr>
            <p:ph type="subTitle" idx="3"/>
          </p:nvPr>
        </p:nvSpPr>
        <p:spPr>
          <a:xfrm>
            <a:off x="1199850" y="2276225"/>
            <a:ext cx="31722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468" name="Google Shape;468;p38"/>
          <p:cNvSpPr txBox="1">
            <a:spLocks noGrp="1"/>
          </p:cNvSpPr>
          <p:nvPr>
            <p:ph type="subTitle" idx="4"/>
          </p:nvPr>
        </p:nvSpPr>
        <p:spPr>
          <a:xfrm>
            <a:off x="4771956" y="2276225"/>
            <a:ext cx="31722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469" name="Google Shape;469;p38"/>
          <p:cNvGrpSpPr/>
          <p:nvPr/>
        </p:nvGrpSpPr>
        <p:grpSpPr>
          <a:xfrm>
            <a:off x="5" y="7"/>
            <a:ext cx="9069475" cy="4944200"/>
            <a:chOff x="5" y="7"/>
            <a:chExt cx="9069475" cy="4944200"/>
          </a:xfrm>
        </p:grpSpPr>
        <p:grpSp>
          <p:nvGrpSpPr>
            <p:cNvPr id="470" name="Google Shape;470;p38"/>
            <p:cNvGrpSpPr/>
            <p:nvPr/>
          </p:nvGrpSpPr>
          <p:grpSpPr>
            <a:xfrm rot="-5400000">
              <a:off x="8185860" y="450187"/>
              <a:ext cx="1333800" cy="433440"/>
              <a:chOff x="-3206295" y="2180880"/>
              <a:chExt cx="1333800" cy="433440"/>
            </a:xfrm>
          </p:grpSpPr>
          <p:sp>
            <p:nvSpPr>
              <p:cNvPr id="471" name="Google Shape;471;p3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2" name="Google Shape;472;p3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73" name="Google Shape;473;p38"/>
            <p:cNvGrpSpPr/>
            <p:nvPr/>
          </p:nvGrpSpPr>
          <p:grpSpPr>
            <a:xfrm rot="10800000" flipH="1">
              <a:off x="5" y="4722087"/>
              <a:ext cx="877320" cy="222120"/>
              <a:chOff x="-1236015" y="1766520"/>
              <a:chExt cx="877320" cy="222120"/>
            </a:xfrm>
          </p:grpSpPr>
          <p:sp>
            <p:nvSpPr>
              <p:cNvPr id="474" name="Google Shape;474;p38"/>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5" name="Google Shape;475;p38"/>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4_2_1_1_1">
    <p:spTree>
      <p:nvGrpSpPr>
        <p:cNvPr id="1" name="Shape 476"/>
        <p:cNvGrpSpPr/>
        <p:nvPr/>
      </p:nvGrpSpPr>
      <p:grpSpPr>
        <a:xfrm>
          <a:off x="0" y="0"/>
          <a:ext cx="0" cy="0"/>
          <a:chOff x="0" y="0"/>
          <a:chExt cx="0" cy="0"/>
        </a:xfrm>
      </p:grpSpPr>
      <p:sp>
        <p:nvSpPr>
          <p:cNvPr id="477" name="Google Shape;477;p39"/>
          <p:cNvSpPr txBox="1">
            <a:spLocks noGrp="1"/>
          </p:cNvSpPr>
          <p:nvPr>
            <p:ph type="title"/>
          </p:nvPr>
        </p:nvSpPr>
        <p:spPr>
          <a:xfrm>
            <a:off x="2241750" y="1688950"/>
            <a:ext cx="46605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478" name="Google Shape;478;p39"/>
          <p:cNvSpPr txBox="1">
            <a:spLocks noGrp="1"/>
          </p:cNvSpPr>
          <p:nvPr>
            <p:ph type="body" idx="1"/>
          </p:nvPr>
        </p:nvSpPr>
        <p:spPr>
          <a:xfrm>
            <a:off x="2241750" y="2405750"/>
            <a:ext cx="4660500" cy="10488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Anek Bangla Light"/>
              <a:buChar char="●"/>
              <a:defRPr/>
            </a:lvl1pPr>
            <a:lvl2pPr marL="914400" lvl="1" indent="-304800" algn="l" rtl="0">
              <a:lnSpc>
                <a:spcPct val="100000"/>
              </a:lnSpc>
              <a:spcBef>
                <a:spcPts val="1000"/>
              </a:spcBef>
              <a:spcAft>
                <a:spcPts val="0"/>
              </a:spcAft>
              <a:buSzPts val="1200"/>
              <a:buFont typeface="Mulish Light"/>
              <a:buChar char="○"/>
              <a:defRPr/>
            </a:lvl2pPr>
            <a:lvl3pPr marL="1371600" lvl="2" indent="-304800" algn="l" rtl="0">
              <a:lnSpc>
                <a:spcPct val="115000"/>
              </a:lnSpc>
              <a:spcBef>
                <a:spcPts val="0"/>
              </a:spcBef>
              <a:spcAft>
                <a:spcPts val="0"/>
              </a:spcAft>
              <a:buSzPts val="1200"/>
              <a:buFont typeface="Mulish Light"/>
              <a:buChar char="■"/>
              <a:defRPr/>
            </a:lvl3pPr>
            <a:lvl4pPr marL="1828800" lvl="3" indent="-304800" algn="l" rtl="0">
              <a:lnSpc>
                <a:spcPct val="115000"/>
              </a:lnSpc>
              <a:spcBef>
                <a:spcPts val="0"/>
              </a:spcBef>
              <a:spcAft>
                <a:spcPts val="0"/>
              </a:spcAft>
              <a:buSzPts val="1200"/>
              <a:buFont typeface="Mulish Light"/>
              <a:buChar char="●"/>
              <a:defRPr/>
            </a:lvl4pPr>
            <a:lvl5pPr marL="2286000" lvl="4" indent="-304800" algn="l" rtl="0">
              <a:lnSpc>
                <a:spcPct val="115000"/>
              </a:lnSpc>
              <a:spcBef>
                <a:spcPts val="0"/>
              </a:spcBef>
              <a:spcAft>
                <a:spcPts val="0"/>
              </a:spcAft>
              <a:buSzPts val="1200"/>
              <a:buFont typeface="Mulish Light"/>
              <a:buChar char="○"/>
              <a:defRPr/>
            </a:lvl5pPr>
            <a:lvl6pPr marL="2743200" lvl="5" indent="-304800" algn="l" rtl="0">
              <a:lnSpc>
                <a:spcPct val="115000"/>
              </a:lnSpc>
              <a:spcBef>
                <a:spcPts val="0"/>
              </a:spcBef>
              <a:spcAft>
                <a:spcPts val="0"/>
              </a:spcAft>
              <a:buSzPts val="1200"/>
              <a:buFont typeface="Mulish Light"/>
              <a:buChar char="■"/>
              <a:defRPr/>
            </a:lvl6pPr>
            <a:lvl7pPr marL="3200400" lvl="6" indent="-304800" algn="l" rtl="0">
              <a:lnSpc>
                <a:spcPct val="115000"/>
              </a:lnSpc>
              <a:spcBef>
                <a:spcPts val="0"/>
              </a:spcBef>
              <a:spcAft>
                <a:spcPts val="0"/>
              </a:spcAft>
              <a:buSzPts val="1200"/>
              <a:buFont typeface="Mulish Light"/>
              <a:buChar char="●"/>
              <a:defRPr/>
            </a:lvl7pPr>
            <a:lvl8pPr marL="3657600" lvl="7" indent="-304800" algn="l" rtl="0">
              <a:lnSpc>
                <a:spcPct val="115000"/>
              </a:lnSpc>
              <a:spcBef>
                <a:spcPts val="0"/>
              </a:spcBef>
              <a:spcAft>
                <a:spcPts val="0"/>
              </a:spcAft>
              <a:buSzPts val="1200"/>
              <a:buFont typeface="Mulish Light"/>
              <a:buChar char="○"/>
              <a:defRPr/>
            </a:lvl8pPr>
            <a:lvl9pPr marL="4114800" lvl="8" indent="-304800" algn="l" rtl="0">
              <a:lnSpc>
                <a:spcPct val="115000"/>
              </a:lnSpc>
              <a:spcBef>
                <a:spcPts val="0"/>
              </a:spcBef>
              <a:spcAft>
                <a:spcPts val="0"/>
              </a:spcAft>
              <a:buSzPts val="1200"/>
              <a:buFont typeface="Mulish Light"/>
              <a:buChar char="■"/>
              <a:defRPr/>
            </a:lvl9pPr>
          </a:lstStyle>
          <a:p>
            <a:endParaRPr/>
          </a:p>
        </p:txBody>
      </p:sp>
      <p:grpSp>
        <p:nvGrpSpPr>
          <p:cNvPr id="479" name="Google Shape;479;p39"/>
          <p:cNvGrpSpPr/>
          <p:nvPr/>
        </p:nvGrpSpPr>
        <p:grpSpPr>
          <a:xfrm>
            <a:off x="-5" y="355502"/>
            <a:ext cx="9219369" cy="4837846"/>
            <a:chOff x="-5" y="355502"/>
            <a:chExt cx="9219369" cy="4837846"/>
          </a:xfrm>
        </p:grpSpPr>
        <p:grpSp>
          <p:nvGrpSpPr>
            <p:cNvPr id="480" name="Google Shape;480;p39"/>
            <p:cNvGrpSpPr/>
            <p:nvPr/>
          </p:nvGrpSpPr>
          <p:grpSpPr>
            <a:xfrm>
              <a:off x="-5" y="355502"/>
              <a:ext cx="3155292" cy="1515283"/>
              <a:chOff x="-5" y="355502"/>
              <a:chExt cx="3155292" cy="1515283"/>
            </a:xfrm>
          </p:grpSpPr>
          <p:grpSp>
            <p:nvGrpSpPr>
              <p:cNvPr id="481" name="Google Shape;481;p39"/>
              <p:cNvGrpSpPr/>
              <p:nvPr/>
            </p:nvGrpSpPr>
            <p:grpSpPr>
              <a:xfrm rot="10800000">
                <a:off x="7" y="1032473"/>
                <a:ext cx="682539" cy="838311"/>
                <a:chOff x="3654360" y="2272320"/>
                <a:chExt cx="739800" cy="908640"/>
              </a:xfrm>
            </p:grpSpPr>
            <p:sp>
              <p:nvSpPr>
                <p:cNvPr id="482" name="Google Shape;482;p39"/>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3" name="Google Shape;483;p39"/>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84" name="Google Shape;484;p39"/>
              <p:cNvGrpSpPr/>
              <p:nvPr/>
            </p:nvGrpSpPr>
            <p:grpSpPr>
              <a:xfrm rot="10800000" flipH="1">
                <a:off x="-5" y="355502"/>
                <a:ext cx="3155292" cy="602495"/>
                <a:chOff x="3240000" y="688320"/>
                <a:chExt cx="3420000" cy="653040"/>
              </a:xfrm>
            </p:grpSpPr>
            <p:sp>
              <p:nvSpPr>
                <p:cNvPr id="485" name="Google Shape;485;p39"/>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6" name="Google Shape;486;p39"/>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87" name="Google Shape;487;p39"/>
            <p:cNvGrpSpPr/>
            <p:nvPr/>
          </p:nvGrpSpPr>
          <p:grpSpPr>
            <a:xfrm>
              <a:off x="7540684" y="2479781"/>
              <a:ext cx="1678680" cy="2713567"/>
              <a:chOff x="7540684" y="2479782"/>
              <a:chExt cx="1678680" cy="2713567"/>
            </a:xfrm>
          </p:grpSpPr>
          <p:grpSp>
            <p:nvGrpSpPr>
              <p:cNvPr id="488" name="Google Shape;488;p39"/>
              <p:cNvGrpSpPr/>
              <p:nvPr/>
            </p:nvGrpSpPr>
            <p:grpSpPr>
              <a:xfrm>
                <a:off x="7540684" y="4158484"/>
                <a:ext cx="1678680" cy="754560"/>
                <a:chOff x="-3551175" y="1354680"/>
                <a:chExt cx="1678680" cy="754560"/>
              </a:xfrm>
            </p:grpSpPr>
            <p:sp>
              <p:nvSpPr>
                <p:cNvPr id="489" name="Google Shape;489;p3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0" name="Google Shape;490;p3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91" name="Google Shape;491;p39"/>
              <p:cNvGrpSpPr/>
              <p:nvPr/>
            </p:nvGrpSpPr>
            <p:grpSpPr>
              <a:xfrm>
                <a:off x="7769739" y="4759909"/>
                <a:ext cx="1333800" cy="433440"/>
                <a:chOff x="-3206295" y="2180880"/>
                <a:chExt cx="1333800" cy="433440"/>
              </a:xfrm>
            </p:grpSpPr>
            <p:sp>
              <p:nvSpPr>
                <p:cNvPr id="492" name="Google Shape;492;p39"/>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3" name="Google Shape;493;p39"/>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94" name="Google Shape;494;p39"/>
              <p:cNvGrpSpPr/>
              <p:nvPr/>
            </p:nvGrpSpPr>
            <p:grpSpPr>
              <a:xfrm rot="-5400000">
                <a:off x="7968713" y="2941842"/>
                <a:ext cx="1678680" cy="754560"/>
                <a:chOff x="-3551175" y="1354680"/>
                <a:chExt cx="1678680" cy="754560"/>
              </a:xfrm>
            </p:grpSpPr>
            <p:sp>
              <p:nvSpPr>
                <p:cNvPr id="495" name="Google Shape;495;p3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6" name="Google Shape;496;p3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7"/>
        <p:cNvGrpSpPr/>
        <p:nvPr/>
      </p:nvGrpSpPr>
      <p:grpSpPr>
        <a:xfrm>
          <a:off x="0" y="0"/>
          <a:ext cx="0" cy="0"/>
          <a:chOff x="0" y="0"/>
          <a:chExt cx="0" cy="0"/>
        </a:xfrm>
      </p:grpSpPr>
      <p:sp>
        <p:nvSpPr>
          <p:cNvPr id="498" name="Google Shape;498;p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499" name="Google Shape;499;p40"/>
          <p:cNvSpPr txBox="1">
            <a:spLocks noGrp="1"/>
          </p:cNvSpPr>
          <p:nvPr>
            <p:ph type="subTitle" idx="1"/>
          </p:nvPr>
        </p:nvSpPr>
        <p:spPr>
          <a:xfrm>
            <a:off x="2648963" y="3432788"/>
            <a:ext cx="25056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0" name="Google Shape;500;p40"/>
          <p:cNvSpPr txBox="1">
            <a:spLocks noGrp="1"/>
          </p:cNvSpPr>
          <p:nvPr>
            <p:ph type="subTitle" idx="2"/>
          </p:nvPr>
        </p:nvSpPr>
        <p:spPr>
          <a:xfrm>
            <a:off x="2649188" y="1851436"/>
            <a:ext cx="25056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1" name="Google Shape;501;p40"/>
          <p:cNvSpPr txBox="1">
            <a:spLocks noGrp="1"/>
          </p:cNvSpPr>
          <p:nvPr>
            <p:ph type="subTitle" idx="3"/>
          </p:nvPr>
        </p:nvSpPr>
        <p:spPr>
          <a:xfrm>
            <a:off x="2648963" y="3025463"/>
            <a:ext cx="25056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502" name="Google Shape;502;p40"/>
          <p:cNvSpPr txBox="1">
            <a:spLocks noGrp="1"/>
          </p:cNvSpPr>
          <p:nvPr>
            <p:ph type="subTitle" idx="4"/>
          </p:nvPr>
        </p:nvSpPr>
        <p:spPr>
          <a:xfrm>
            <a:off x="2648963" y="1444125"/>
            <a:ext cx="25056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503" name="Google Shape;503;p40"/>
          <p:cNvGrpSpPr/>
          <p:nvPr/>
        </p:nvGrpSpPr>
        <p:grpSpPr>
          <a:xfrm rot="10800000" flipH="1">
            <a:off x="7717759" y="3616931"/>
            <a:ext cx="689298" cy="416437"/>
            <a:chOff x="3344400" y="4501440"/>
            <a:chExt cx="746640" cy="451080"/>
          </a:xfrm>
        </p:grpSpPr>
        <p:sp>
          <p:nvSpPr>
            <p:cNvPr id="504" name="Google Shape;504;p40"/>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5" name="Google Shape;505;p40"/>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6" name="Google Shape;506;p40"/>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07" name="Google Shape;507;p40"/>
          <p:cNvGrpSpPr/>
          <p:nvPr/>
        </p:nvGrpSpPr>
        <p:grpSpPr>
          <a:xfrm rot="10800000" flipH="1">
            <a:off x="7641543" y="3993993"/>
            <a:ext cx="1678680" cy="754560"/>
            <a:chOff x="-3551175" y="1354680"/>
            <a:chExt cx="1678680" cy="754560"/>
          </a:xfrm>
        </p:grpSpPr>
        <p:sp>
          <p:nvSpPr>
            <p:cNvPr id="508" name="Google Shape;508;p4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9" name="Google Shape;509;p4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10"/>
        <p:cNvGrpSpPr/>
        <p:nvPr/>
      </p:nvGrpSpPr>
      <p:grpSpPr>
        <a:xfrm>
          <a:off x="0" y="0"/>
          <a:ext cx="0" cy="0"/>
          <a:chOff x="0" y="0"/>
          <a:chExt cx="0" cy="0"/>
        </a:xfrm>
      </p:grpSpPr>
      <p:sp>
        <p:nvSpPr>
          <p:cNvPr id="511" name="Google Shape;511;p41"/>
          <p:cNvSpPr txBox="1">
            <a:spLocks noGrp="1"/>
          </p:cNvSpPr>
          <p:nvPr>
            <p:ph type="title"/>
          </p:nvPr>
        </p:nvSpPr>
        <p:spPr>
          <a:xfrm>
            <a:off x="3982675" y="614600"/>
            <a:ext cx="4448100" cy="1058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sz="6000"/>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512" name="Google Shape;512;p41"/>
          <p:cNvSpPr txBox="1">
            <a:spLocks noGrp="1"/>
          </p:cNvSpPr>
          <p:nvPr>
            <p:ph type="subTitle" idx="1"/>
          </p:nvPr>
        </p:nvSpPr>
        <p:spPr>
          <a:xfrm>
            <a:off x="3982625" y="1634550"/>
            <a:ext cx="4448100" cy="98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3" name="Google Shape;513;p41"/>
          <p:cNvSpPr txBox="1"/>
          <p:nvPr/>
        </p:nvSpPr>
        <p:spPr>
          <a:xfrm>
            <a:off x="4618725" y="3450575"/>
            <a:ext cx="3812400" cy="79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Kantumruy Pro"/>
                <a:ea typeface="Kantumruy Pro"/>
                <a:cs typeface="Kantumruy Pro"/>
                <a:sym typeface="Kantumruy Pro"/>
              </a:rPr>
              <a:t>CREDITS:</a:t>
            </a:r>
            <a:r>
              <a:rPr lang="en" sz="1200" b="0" i="0" u="none" strike="noStrike" cap="none">
                <a:solidFill>
                  <a:schemeClr val="dk1"/>
                </a:solidFill>
                <a:latin typeface="Kantumruy Pro"/>
                <a:ea typeface="Kantumruy Pro"/>
                <a:cs typeface="Kantumruy Pro"/>
                <a:sym typeface="Kantumruy Pro"/>
              </a:rPr>
              <a:t> This presentation template was created by </a:t>
            </a:r>
            <a:r>
              <a:rPr lang="en" sz="1200" b="1" i="0" u="sng" strike="noStrike" cap="none">
                <a:solidFill>
                  <a:schemeClr val="dk1"/>
                </a:solidFill>
                <a:latin typeface="Kantumruy Pro"/>
                <a:ea typeface="Kantumruy Pro"/>
                <a:cs typeface="Kantumruy Pro"/>
                <a:sym typeface="Kantumruy Pro"/>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Kantumruy Pro"/>
                <a:ea typeface="Kantumruy Pro"/>
                <a:cs typeface="Kantumruy Pro"/>
                <a:sym typeface="Kantumruy Pro"/>
              </a:rPr>
              <a:t>, and includes icons by </a:t>
            </a:r>
            <a:r>
              <a:rPr lang="en" sz="1200" b="1" i="0" u="sng" strike="noStrike" cap="none">
                <a:solidFill>
                  <a:schemeClr val="dk1"/>
                </a:solidFill>
                <a:latin typeface="Kantumruy Pro"/>
                <a:ea typeface="Kantumruy Pro"/>
                <a:cs typeface="Kantumruy Pro"/>
                <a:sym typeface="Kantumruy Pro"/>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Kantumruy Pro"/>
                <a:ea typeface="Kantumruy Pro"/>
                <a:cs typeface="Kantumruy Pro"/>
                <a:sym typeface="Kantumruy Pro"/>
              </a:rPr>
              <a:t>, and infographics &amp; images by </a:t>
            </a:r>
            <a:r>
              <a:rPr lang="en" sz="1200" b="1" i="0" u="sng" strike="noStrike" cap="none">
                <a:solidFill>
                  <a:schemeClr val="dk1"/>
                </a:solidFill>
                <a:latin typeface="Kantumruy Pro"/>
                <a:ea typeface="Kantumruy Pro"/>
                <a:cs typeface="Kantumruy Pro"/>
                <a:sym typeface="Kantumruy Pro"/>
                <a:hlinkClick r:id="rId4">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Kantumruy Pro"/>
                <a:ea typeface="Kantumruy Pro"/>
                <a:cs typeface="Kantumruy Pro"/>
                <a:sym typeface="Kantumruy Pro"/>
              </a:rPr>
              <a:t> </a:t>
            </a:r>
            <a:endParaRPr sz="1200" b="1" i="0" u="sng" strike="noStrike" cap="none">
              <a:solidFill>
                <a:schemeClr val="dk1"/>
              </a:solidFill>
              <a:latin typeface="Kantumruy Pro"/>
              <a:ea typeface="Kantumruy Pro"/>
              <a:cs typeface="Kantumruy Pro"/>
              <a:sym typeface="Kantumruy Pro"/>
            </a:endParaRPr>
          </a:p>
        </p:txBody>
      </p:sp>
      <p:grpSp>
        <p:nvGrpSpPr>
          <p:cNvPr id="514" name="Google Shape;514;p41"/>
          <p:cNvGrpSpPr/>
          <p:nvPr/>
        </p:nvGrpSpPr>
        <p:grpSpPr>
          <a:xfrm rot="10800000">
            <a:off x="552630" y="1311735"/>
            <a:ext cx="451080" cy="746640"/>
            <a:chOff x="411905" y="4081860"/>
            <a:chExt cx="451080" cy="746640"/>
          </a:xfrm>
        </p:grpSpPr>
        <p:sp>
          <p:nvSpPr>
            <p:cNvPr id="515" name="Google Shape;515;p41"/>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6" name="Google Shape;516;p41"/>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7" name="Google Shape;517;p41"/>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18" name="Google Shape;518;p41"/>
          <p:cNvGrpSpPr/>
          <p:nvPr/>
        </p:nvGrpSpPr>
        <p:grpSpPr>
          <a:xfrm rot="10800000">
            <a:off x="-824725" y="109768"/>
            <a:ext cx="1678680" cy="754560"/>
            <a:chOff x="-3551175" y="1354680"/>
            <a:chExt cx="1678680" cy="754560"/>
          </a:xfrm>
        </p:grpSpPr>
        <p:sp>
          <p:nvSpPr>
            <p:cNvPr id="519" name="Google Shape;519;p4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0" name="Google Shape;520;p4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521"/>
        <p:cNvGrpSpPr/>
        <p:nvPr/>
      </p:nvGrpSpPr>
      <p:grpSpPr>
        <a:xfrm>
          <a:off x="0" y="0"/>
          <a:ext cx="0" cy="0"/>
          <a:chOff x="0" y="0"/>
          <a:chExt cx="0" cy="0"/>
        </a:xfrm>
      </p:grpSpPr>
      <p:sp>
        <p:nvSpPr>
          <p:cNvPr id="522" name="Google Shape;522;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523" name="Google Shape;523;p42"/>
          <p:cNvSpPr txBox="1">
            <a:spLocks noGrp="1"/>
          </p:cNvSpPr>
          <p:nvPr>
            <p:ph type="body" idx="1"/>
          </p:nvPr>
        </p:nvSpPr>
        <p:spPr>
          <a:xfrm>
            <a:off x="720000" y="1215750"/>
            <a:ext cx="7704000" cy="12771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Font typeface="Anek Bangla Light"/>
              <a:buChar char="●"/>
              <a:defRPr/>
            </a:lvl1pPr>
            <a:lvl2pPr marL="914400" lvl="1" indent="-304800" algn="l" rtl="0">
              <a:lnSpc>
                <a:spcPct val="100000"/>
              </a:lnSpc>
              <a:spcBef>
                <a:spcPts val="1000"/>
              </a:spcBef>
              <a:spcAft>
                <a:spcPts val="0"/>
              </a:spcAft>
              <a:buSzPts val="1200"/>
              <a:buFont typeface="Mulish Light"/>
              <a:buChar char="○"/>
              <a:defRPr/>
            </a:lvl2pPr>
            <a:lvl3pPr marL="1371600" lvl="2" indent="-304800" algn="l" rtl="0">
              <a:lnSpc>
                <a:spcPct val="115000"/>
              </a:lnSpc>
              <a:spcBef>
                <a:spcPts val="0"/>
              </a:spcBef>
              <a:spcAft>
                <a:spcPts val="0"/>
              </a:spcAft>
              <a:buSzPts val="1200"/>
              <a:buFont typeface="Mulish Light"/>
              <a:buChar char="■"/>
              <a:defRPr/>
            </a:lvl3pPr>
            <a:lvl4pPr marL="1828800" lvl="3" indent="-304800" algn="l" rtl="0">
              <a:lnSpc>
                <a:spcPct val="115000"/>
              </a:lnSpc>
              <a:spcBef>
                <a:spcPts val="0"/>
              </a:spcBef>
              <a:spcAft>
                <a:spcPts val="0"/>
              </a:spcAft>
              <a:buSzPts val="1200"/>
              <a:buFont typeface="Mulish Light"/>
              <a:buChar char="●"/>
              <a:defRPr/>
            </a:lvl4pPr>
            <a:lvl5pPr marL="2286000" lvl="4" indent="-304800" algn="l" rtl="0">
              <a:lnSpc>
                <a:spcPct val="115000"/>
              </a:lnSpc>
              <a:spcBef>
                <a:spcPts val="0"/>
              </a:spcBef>
              <a:spcAft>
                <a:spcPts val="0"/>
              </a:spcAft>
              <a:buSzPts val="1200"/>
              <a:buFont typeface="Mulish Light"/>
              <a:buChar char="○"/>
              <a:defRPr/>
            </a:lvl5pPr>
            <a:lvl6pPr marL="2743200" lvl="5" indent="-304800" algn="l" rtl="0">
              <a:lnSpc>
                <a:spcPct val="115000"/>
              </a:lnSpc>
              <a:spcBef>
                <a:spcPts val="0"/>
              </a:spcBef>
              <a:spcAft>
                <a:spcPts val="0"/>
              </a:spcAft>
              <a:buSzPts val="1200"/>
              <a:buFont typeface="Mulish Light"/>
              <a:buChar char="■"/>
              <a:defRPr/>
            </a:lvl6pPr>
            <a:lvl7pPr marL="3200400" lvl="6" indent="-304800" algn="l" rtl="0">
              <a:lnSpc>
                <a:spcPct val="115000"/>
              </a:lnSpc>
              <a:spcBef>
                <a:spcPts val="0"/>
              </a:spcBef>
              <a:spcAft>
                <a:spcPts val="0"/>
              </a:spcAft>
              <a:buSzPts val="1200"/>
              <a:buFont typeface="Mulish Light"/>
              <a:buChar char="●"/>
              <a:defRPr/>
            </a:lvl7pPr>
            <a:lvl8pPr marL="3657600" lvl="7" indent="-304800" algn="l" rtl="0">
              <a:lnSpc>
                <a:spcPct val="115000"/>
              </a:lnSpc>
              <a:spcBef>
                <a:spcPts val="0"/>
              </a:spcBef>
              <a:spcAft>
                <a:spcPts val="0"/>
              </a:spcAft>
              <a:buSzPts val="1200"/>
              <a:buFont typeface="Mulish Light"/>
              <a:buChar char="○"/>
              <a:defRPr/>
            </a:lvl8pPr>
            <a:lvl9pPr marL="4114800" lvl="8" indent="-304800" algn="l" rtl="0">
              <a:lnSpc>
                <a:spcPct val="115000"/>
              </a:lnSpc>
              <a:spcBef>
                <a:spcPts val="0"/>
              </a:spcBef>
              <a:spcAft>
                <a:spcPts val="0"/>
              </a:spcAft>
              <a:buSzPts val="1200"/>
              <a:buFont typeface="Mulish Light"/>
              <a:buChar char="■"/>
              <a:defRPr/>
            </a:lvl9pPr>
          </a:lstStyle>
          <a:p>
            <a:endParaRPr/>
          </a:p>
        </p:txBody>
      </p:sp>
      <p:grpSp>
        <p:nvGrpSpPr>
          <p:cNvPr id="524" name="Google Shape;524;p42"/>
          <p:cNvGrpSpPr/>
          <p:nvPr/>
        </p:nvGrpSpPr>
        <p:grpSpPr>
          <a:xfrm>
            <a:off x="8430785" y="-350770"/>
            <a:ext cx="877320" cy="1299685"/>
            <a:chOff x="8430785" y="-350770"/>
            <a:chExt cx="877320" cy="1299685"/>
          </a:xfrm>
        </p:grpSpPr>
        <p:grpSp>
          <p:nvGrpSpPr>
            <p:cNvPr id="525" name="Google Shape;525;p42"/>
            <p:cNvGrpSpPr/>
            <p:nvPr/>
          </p:nvGrpSpPr>
          <p:grpSpPr>
            <a:xfrm>
              <a:off x="8430785" y="726795"/>
              <a:ext cx="877320" cy="222120"/>
              <a:chOff x="-1236015" y="1766520"/>
              <a:chExt cx="877320" cy="222120"/>
            </a:xfrm>
          </p:grpSpPr>
          <p:sp>
            <p:nvSpPr>
              <p:cNvPr id="526" name="Google Shape;526;p42"/>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7" name="Google Shape;527;p42"/>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28" name="Google Shape;528;p42"/>
            <p:cNvGrpSpPr/>
            <p:nvPr/>
          </p:nvGrpSpPr>
          <p:grpSpPr>
            <a:xfrm rot="-5400000">
              <a:off x="8217510" y="-21190"/>
              <a:ext cx="890280" cy="231120"/>
              <a:chOff x="-3180015" y="547560"/>
              <a:chExt cx="890280" cy="231120"/>
            </a:xfrm>
          </p:grpSpPr>
          <p:sp>
            <p:nvSpPr>
              <p:cNvPr id="529" name="Google Shape;529;p42"/>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0" name="Google Shape;530;p42"/>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5">
  <p:cSld name="CUSTOM_4_2_1_1">
    <p:spTree>
      <p:nvGrpSpPr>
        <p:cNvPr id="1" name="Shape 531"/>
        <p:cNvGrpSpPr/>
        <p:nvPr/>
      </p:nvGrpSpPr>
      <p:grpSpPr>
        <a:xfrm>
          <a:off x="0" y="0"/>
          <a:ext cx="0" cy="0"/>
          <a:chOff x="0" y="0"/>
          <a:chExt cx="0" cy="0"/>
        </a:xfrm>
      </p:grpSpPr>
      <p:sp>
        <p:nvSpPr>
          <p:cNvPr id="532" name="Google Shape;532;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533" name="Google Shape;533;p43"/>
          <p:cNvSpPr txBox="1">
            <a:spLocks noGrp="1"/>
          </p:cNvSpPr>
          <p:nvPr>
            <p:ph type="body" idx="1"/>
          </p:nvPr>
        </p:nvSpPr>
        <p:spPr>
          <a:xfrm>
            <a:off x="720000" y="1215750"/>
            <a:ext cx="7704000" cy="33882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Font typeface="Anek Bangla Light"/>
              <a:buChar char="●"/>
              <a:defRPr/>
            </a:lvl1pPr>
            <a:lvl2pPr marL="914400" lvl="1" indent="-304800" algn="l" rtl="0">
              <a:lnSpc>
                <a:spcPct val="100000"/>
              </a:lnSpc>
              <a:spcBef>
                <a:spcPts val="1000"/>
              </a:spcBef>
              <a:spcAft>
                <a:spcPts val="0"/>
              </a:spcAft>
              <a:buSzPts val="1200"/>
              <a:buFont typeface="Mulish Light"/>
              <a:buChar char="○"/>
              <a:defRPr/>
            </a:lvl2pPr>
            <a:lvl3pPr marL="1371600" lvl="2" indent="-304800" algn="l" rtl="0">
              <a:lnSpc>
                <a:spcPct val="115000"/>
              </a:lnSpc>
              <a:spcBef>
                <a:spcPts val="0"/>
              </a:spcBef>
              <a:spcAft>
                <a:spcPts val="0"/>
              </a:spcAft>
              <a:buSzPts val="1200"/>
              <a:buFont typeface="Mulish Light"/>
              <a:buChar char="■"/>
              <a:defRPr/>
            </a:lvl3pPr>
            <a:lvl4pPr marL="1828800" lvl="3" indent="-304800" algn="l" rtl="0">
              <a:lnSpc>
                <a:spcPct val="115000"/>
              </a:lnSpc>
              <a:spcBef>
                <a:spcPts val="0"/>
              </a:spcBef>
              <a:spcAft>
                <a:spcPts val="0"/>
              </a:spcAft>
              <a:buSzPts val="1200"/>
              <a:buFont typeface="Mulish Light"/>
              <a:buChar char="●"/>
              <a:defRPr/>
            </a:lvl4pPr>
            <a:lvl5pPr marL="2286000" lvl="4" indent="-304800" algn="l" rtl="0">
              <a:lnSpc>
                <a:spcPct val="115000"/>
              </a:lnSpc>
              <a:spcBef>
                <a:spcPts val="0"/>
              </a:spcBef>
              <a:spcAft>
                <a:spcPts val="0"/>
              </a:spcAft>
              <a:buSzPts val="1200"/>
              <a:buFont typeface="Mulish Light"/>
              <a:buChar char="○"/>
              <a:defRPr/>
            </a:lvl5pPr>
            <a:lvl6pPr marL="2743200" lvl="5" indent="-304800" algn="l" rtl="0">
              <a:lnSpc>
                <a:spcPct val="115000"/>
              </a:lnSpc>
              <a:spcBef>
                <a:spcPts val="0"/>
              </a:spcBef>
              <a:spcAft>
                <a:spcPts val="0"/>
              </a:spcAft>
              <a:buSzPts val="1200"/>
              <a:buFont typeface="Mulish Light"/>
              <a:buChar char="■"/>
              <a:defRPr/>
            </a:lvl6pPr>
            <a:lvl7pPr marL="3200400" lvl="6" indent="-304800" algn="l" rtl="0">
              <a:lnSpc>
                <a:spcPct val="115000"/>
              </a:lnSpc>
              <a:spcBef>
                <a:spcPts val="0"/>
              </a:spcBef>
              <a:spcAft>
                <a:spcPts val="0"/>
              </a:spcAft>
              <a:buSzPts val="1200"/>
              <a:buFont typeface="Mulish Light"/>
              <a:buChar char="●"/>
              <a:defRPr/>
            </a:lvl7pPr>
            <a:lvl8pPr marL="3657600" lvl="7" indent="-304800" algn="l" rtl="0">
              <a:lnSpc>
                <a:spcPct val="115000"/>
              </a:lnSpc>
              <a:spcBef>
                <a:spcPts val="0"/>
              </a:spcBef>
              <a:spcAft>
                <a:spcPts val="0"/>
              </a:spcAft>
              <a:buSzPts val="1200"/>
              <a:buFont typeface="Mulish Light"/>
              <a:buChar char="○"/>
              <a:defRPr/>
            </a:lvl8pPr>
            <a:lvl9pPr marL="4114800" lvl="8" indent="-304800" algn="l" rtl="0">
              <a:lnSpc>
                <a:spcPct val="115000"/>
              </a:lnSpc>
              <a:spcBef>
                <a:spcPts val="0"/>
              </a:spcBef>
              <a:spcAft>
                <a:spcPts val="0"/>
              </a:spcAft>
              <a:buSzPts val="1200"/>
              <a:buFont typeface="Mulish Light"/>
              <a:buChar char="■"/>
              <a:defRPr/>
            </a:lvl9pPr>
          </a:lstStyle>
          <a:p>
            <a:endParaRPr/>
          </a:p>
        </p:txBody>
      </p:sp>
      <p:grpSp>
        <p:nvGrpSpPr>
          <p:cNvPr id="534" name="Google Shape;534;p43"/>
          <p:cNvGrpSpPr/>
          <p:nvPr/>
        </p:nvGrpSpPr>
        <p:grpSpPr>
          <a:xfrm>
            <a:off x="8430785" y="-350770"/>
            <a:ext cx="877320" cy="1299685"/>
            <a:chOff x="8430785" y="-350770"/>
            <a:chExt cx="877320" cy="1299685"/>
          </a:xfrm>
        </p:grpSpPr>
        <p:grpSp>
          <p:nvGrpSpPr>
            <p:cNvPr id="535" name="Google Shape;535;p43"/>
            <p:cNvGrpSpPr/>
            <p:nvPr/>
          </p:nvGrpSpPr>
          <p:grpSpPr>
            <a:xfrm>
              <a:off x="8430785" y="726795"/>
              <a:ext cx="877320" cy="222120"/>
              <a:chOff x="-1236015" y="1766520"/>
              <a:chExt cx="877320" cy="222120"/>
            </a:xfrm>
          </p:grpSpPr>
          <p:sp>
            <p:nvSpPr>
              <p:cNvPr id="536" name="Google Shape;536;p43"/>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7" name="Google Shape;537;p43"/>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38" name="Google Shape;538;p43"/>
            <p:cNvGrpSpPr/>
            <p:nvPr/>
          </p:nvGrpSpPr>
          <p:grpSpPr>
            <a:xfrm rot="-5400000">
              <a:off x="8217510" y="-21190"/>
              <a:ext cx="890280" cy="231120"/>
              <a:chOff x="-3180015" y="547560"/>
              <a:chExt cx="890280" cy="231120"/>
            </a:xfrm>
          </p:grpSpPr>
          <p:sp>
            <p:nvSpPr>
              <p:cNvPr id="539" name="Google Shape;539;p43"/>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0" name="Google Shape;540;p43"/>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41"/>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42"/>
        <p:cNvGrpSpPr/>
        <p:nvPr/>
      </p:nvGrpSpPr>
      <p:grpSpPr>
        <a:xfrm>
          <a:off x="0" y="0"/>
          <a:ext cx="0" cy="0"/>
          <a:chOff x="0" y="0"/>
          <a:chExt cx="0" cy="0"/>
        </a:xfrm>
      </p:grpSpPr>
      <p:grpSp>
        <p:nvGrpSpPr>
          <p:cNvPr id="543" name="Google Shape;543;p45"/>
          <p:cNvGrpSpPr/>
          <p:nvPr/>
        </p:nvGrpSpPr>
        <p:grpSpPr>
          <a:xfrm>
            <a:off x="-65890" y="-76201"/>
            <a:ext cx="9489019" cy="5306166"/>
            <a:chOff x="-65890" y="-76201"/>
            <a:chExt cx="9489019" cy="5306166"/>
          </a:xfrm>
        </p:grpSpPr>
        <p:grpSp>
          <p:nvGrpSpPr>
            <p:cNvPr id="544" name="Google Shape;544;p45"/>
            <p:cNvGrpSpPr/>
            <p:nvPr/>
          </p:nvGrpSpPr>
          <p:grpSpPr>
            <a:xfrm rot="-5400000">
              <a:off x="-120240" y="3805300"/>
              <a:ext cx="986040" cy="273600"/>
              <a:chOff x="-1484415" y="2371513"/>
              <a:chExt cx="986040" cy="273600"/>
            </a:xfrm>
          </p:grpSpPr>
          <p:sp>
            <p:nvSpPr>
              <p:cNvPr id="545" name="Google Shape;545;p45"/>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6" name="Google Shape;546;p45"/>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7" name="Google Shape;547;p45"/>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48" name="Google Shape;548;p45"/>
            <p:cNvGrpSpPr/>
            <p:nvPr/>
          </p:nvGrpSpPr>
          <p:grpSpPr>
            <a:xfrm flipH="1">
              <a:off x="70440" y="4669508"/>
              <a:ext cx="842760" cy="488520"/>
              <a:chOff x="-3206295" y="2859120"/>
              <a:chExt cx="842760" cy="488520"/>
            </a:xfrm>
          </p:grpSpPr>
          <p:sp>
            <p:nvSpPr>
              <p:cNvPr id="549" name="Google Shape;549;p45"/>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0" name="Google Shape;550;p45"/>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51" name="Google Shape;551;p45"/>
            <p:cNvGrpSpPr/>
            <p:nvPr/>
          </p:nvGrpSpPr>
          <p:grpSpPr>
            <a:xfrm>
              <a:off x="8163631" y="-76201"/>
              <a:ext cx="1259498" cy="2191110"/>
              <a:chOff x="8163631" y="-76201"/>
              <a:chExt cx="1259498" cy="2191110"/>
            </a:xfrm>
          </p:grpSpPr>
          <p:grpSp>
            <p:nvGrpSpPr>
              <p:cNvPr id="552" name="Google Shape;552;p45"/>
              <p:cNvGrpSpPr/>
              <p:nvPr/>
            </p:nvGrpSpPr>
            <p:grpSpPr>
              <a:xfrm rot="5400000" flipH="1">
                <a:off x="7701571" y="385859"/>
                <a:ext cx="1678680" cy="754560"/>
                <a:chOff x="-3551175" y="1354680"/>
                <a:chExt cx="1678680" cy="754560"/>
              </a:xfrm>
            </p:grpSpPr>
            <p:sp>
              <p:nvSpPr>
                <p:cNvPr id="553" name="Google Shape;553;p4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4" name="Google Shape;554;p4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55" name="Google Shape;555;p45"/>
              <p:cNvGrpSpPr/>
              <p:nvPr/>
            </p:nvGrpSpPr>
            <p:grpSpPr>
              <a:xfrm>
                <a:off x="8532849" y="1883789"/>
                <a:ext cx="890280" cy="231120"/>
                <a:chOff x="-1623065" y="547560"/>
                <a:chExt cx="890280" cy="231120"/>
              </a:xfrm>
            </p:grpSpPr>
            <p:sp>
              <p:nvSpPr>
                <p:cNvPr id="556" name="Google Shape;556;p45"/>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7" name="Google Shape;557;p45"/>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58" name="Google Shape;558;p45"/>
            <p:cNvGrpSpPr/>
            <p:nvPr/>
          </p:nvGrpSpPr>
          <p:grpSpPr>
            <a:xfrm flipH="1">
              <a:off x="-65890" y="317370"/>
              <a:ext cx="877320" cy="222120"/>
              <a:chOff x="-1236015" y="1766520"/>
              <a:chExt cx="877320" cy="222120"/>
            </a:xfrm>
          </p:grpSpPr>
          <p:sp>
            <p:nvSpPr>
              <p:cNvPr id="559" name="Google Shape;559;p45"/>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 name="Google Shape;560;p45"/>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61" name="Google Shape;561;p45"/>
            <p:cNvGrpSpPr/>
            <p:nvPr/>
          </p:nvGrpSpPr>
          <p:grpSpPr>
            <a:xfrm rot="-5400000" flipH="1">
              <a:off x="8103185" y="4680245"/>
              <a:ext cx="877320" cy="222120"/>
              <a:chOff x="-1236015" y="1766520"/>
              <a:chExt cx="877320" cy="222120"/>
            </a:xfrm>
          </p:grpSpPr>
          <p:sp>
            <p:nvSpPr>
              <p:cNvPr id="562" name="Google Shape;562;p45"/>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3" name="Google Shape;563;p45"/>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64"/>
        <p:cNvGrpSpPr/>
        <p:nvPr/>
      </p:nvGrpSpPr>
      <p:grpSpPr>
        <a:xfrm>
          <a:off x="0" y="0"/>
          <a:ext cx="0" cy="0"/>
          <a:chOff x="0" y="0"/>
          <a:chExt cx="0" cy="0"/>
        </a:xfrm>
      </p:grpSpPr>
      <p:grpSp>
        <p:nvGrpSpPr>
          <p:cNvPr id="565" name="Google Shape;565;p46"/>
          <p:cNvGrpSpPr/>
          <p:nvPr/>
        </p:nvGrpSpPr>
        <p:grpSpPr>
          <a:xfrm flipH="1">
            <a:off x="-57756" y="558427"/>
            <a:ext cx="682539" cy="838311"/>
            <a:chOff x="3654360" y="2272320"/>
            <a:chExt cx="739800" cy="908640"/>
          </a:xfrm>
        </p:grpSpPr>
        <p:sp>
          <p:nvSpPr>
            <p:cNvPr id="566" name="Google Shape;566;p46"/>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7" name="Google Shape;567;p46"/>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68" name="Google Shape;568;p46"/>
          <p:cNvGrpSpPr/>
          <p:nvPr/>
        </p:nvGrpSpPr>
        <p:grpSpPr>
          <a:xfrm>
            <a:off x="-133494" y="124994"/>
            <a:ext cx="10760365" cy="4844199"/>
            <a:chOff x="-133494" y="124994"/>
            <a:chExt cx="10760365" cy="4844199"/>
          </a:xfrm>
        </p:grpSpPr>
        <p:grpSp>
          <p:nvGrpSpPr>
            <p:cNvPr id="569" name="Google Shape;569;p46"/>
            <p:cNvGrpSpPr/>
            <p:nvPr/>
          </p:nvGrpSpPr>
          <p:grpSpPr>
            <a:xfrm>
              <a:off x="713221" y="4604005"/>
              <a:ext cx="1625806" cy="286966"/>
              <a:chOff x="4081680" y="1541880"/>
              <a:chExt cx="1762200" cy="311040"/>
            </a:xfrm>
          </p:grpSpPr>
          <p:sp>
            <p:nvSpPr>
              <p:cNvPr id="570" name="Google Shape;570;p46"/>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1" name="Google Shape;571;p46"/>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2" name="Google Shape;572;p46"/>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73" name="Google Shape;573;p46"/>
            <p:cNvGrpSpPr/>
            <p:nvPr/>
          </p:nvGrpSpPr>
          <p:grpSpPr>
            <a:xfrm flipH="1">
              <a:off x="7471579" y="4362036"/>
              <a:ext cx="3155292" cy="607158"/>
              <a:chOff x="3240000" y="747717"/>
              <a:chExt cx="3420000" cy="658094"/>
            </a:xfrm>
          </p:grpSpPr>
          <p:sp>
            <p:nvSpPr>
              <p:cNvPr id="574" name="Google Shape;574;p46"/>
              <p:cNvSpPr/>
              <p:nvPr/>
            </p:nvSpPr>
            <p:spPr>
              <a:xfrm>
                <a:off x="3240000" y="747717"/>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5" name="Google Shape;575;p46"/>
              <p:cNvSpPr/>
              <p:nvPr/>
            </p:nvSpPr>
            <p:spPr>
              <a:xfrm>
                <a:off x="6531840" y="1276931"/>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76" name="Google Shape;576;p46"/>
            <p:cNvGrpSpPr/>
            <p:nvPr/>
          </p:nvGrpSpPr>
          <p:grpSpPr>
            <a:xfrm flipH="1">
              <a:off x="-133494" y="124994"/>
              <a:ext cx="1333800" cy="433440"/>
              <a:chOff x="-3206295" y="2180880"/>
              <a:chExt cx="1333800" cy="433440"/>
            </a:xfrm>
          </p:grpSpPr>
          <p:sp>
            <p:nvSpPr>
              <p:cNvPr id="577" name="Google Shape;577;p4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8" name="Google Shape;578;p4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79" name="Google Shape;579;p46"/>
            <p:cNvGrpSpPr/>
            <p:nvPr/>
          </p:nvGrpSpPr>
          <p:grpSpPr>
            <a:xfrm>
              <a:off x="8430006" y="3776686"/>
              <a:ext cx="842760" cy="488520"/>
              <a:chOff x="-3206295" y="2859120"/>
              <a:chExt cx="842760" cy="488520"/>
            </a:xfrm>
          </p:grpSpPr>
          <p:sp>
            <p:nvSpPr>
              <p:cNvPr id="580" name="Google Shape;580;p46"/>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1" name="Google Shape;581;p46"/>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5"/>
        <p:cNvGrpSpPr/>
        <p:nvPr/>
      </p:nvGrpSpPr>
      <p:grpSpPr>
        <a:xfrm>
          <a:off x="0" y="0"/>
          <a:ext cx="0" cy="0"/>
          <a:chOff x="0" y="0"/>
          <a:chExt cx="0" cy="0"/>
        </a:xfrm>
      </p:grpSpPr>
      <p:sp>
        <p:nvSpPr>
          <p:cNvPr id="586" name="Google Shape;586;p48"/>
          <p:cNvSpPr txBox="1">
            <a:spLocks noGrp="1"/>
          </p:cNvSpPr>
          <p:nvPr>
            <p:ph type="ctrTitle"/>
          </p:nvPr>
        </p:nvSpPr>
        <p:spPr>
          <a:xfrm>
            <a:off x="713225" y="1331250"/>
            <a:ext cx="4327500" cy="19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191919"/>
              </a:buClr>
              <a:buSzPts val="5200"/>
              <a:buNone/>
              <a:defRPr sz="6000"/>
            </a:lvl1pPr>
            <a:lvl2pPr lvl="1" algn="ctr" rtl="0">
              <a:lnSpc>
                <a:spcPct val="100000"/>
              </a:lnSpc>
              <a:spcBef>
                <a:spcPts val="0"/>
              </a:spcBef>
              <a:spcAft>
                <a:spcPts val="0"/>
              </a:spcAft>
              <a:buClr>
                <a:srgbClr val="191919"/>
              </a:buClr>
              <a:buSzPts val="5200"/>
              <a:buNone/>
              <a:defRPr sz="5200">
                <a:solidFill>
                  <a:srgbClr val="191919"/>
                </a:solidFill>
              </a:defRPr>
            </a:lvl2pPr>
            <a:lvl3pPr lvl="2" algn="ctr" rtl="0">
              <a:lnSpc>
                <a:spcPct val="100000"/>
              </a:lnSpc>
              <a:spcBef>
                <a:spcPts val="0"/>
              </a:spcBef>
              <a:spcAft>
                <a:spcPts val="0"/>
              </a:spcAft>
              <a:buClr>
                <a:srgbClr val="191919"/>
              </a:buClr>
              <a:buSzPts val="5200"/>
              <a:buNone/>
              <a:defRPr sz="5200">
                <a:solidFill>
                  <a:srgbClr val="191919"/>
                </a:solidFill>
              </a:defRPr>
            </a:lvl3pPr>
            <a:lvl4pPr lvl="3" algn="ctr" rtl="0">
              <a:lnSpc>
                <a:spcPct val="100000"/>
              </a:lnSpc>
              <a:spcBef>
                <a:spcPts val="0"/>
              </a:spcBef>
              <a:spcAft>
                <a:spcPts val="0"/>
              </a:spcAft>
              <a:buClr>
                <a:srgbClr val="191919"/>
              </a:buClr>
              <a:buSzPts val="5200"/>
              <a:buNone/>
              <a:defRPr sz="5200">
                <a:solidFill>
                  <a:srgbClr val="191919"/>
                </a:solidFill>
              </a:defRPr>
            </a:lvl4pPr>
            <a:lvl5pPr lvl="4" algn="ctr" rtl="0">
              <a:lnSpc>
                <a:spcPct val="100000"/>
              </a:lnSpc>
              <a:spcBef>
                <a:spcPts val="0"/>
              </a:spcBef>
              <a:spcAft>
                <a:spcPts val="0"/>
              </a:spcAft>
              <a:buClr>
                <a:srgbClr val="191919"/>
              </a:buClr>
              <a:buSzPts val="5200"/>
              <a:buNone/>
              <a:defRPr sz="5200">
                <a:solidFill>
                  <a:srgbClr val="191919"/>
                </a:solidFill>
              </a:defRPr>
            </a:lvl5pPr>
            <a:lvl6pPr lvl="5" algn="ctr" rtl="0">
              <a:lnSpc>
                <a:spcPct val="100000"/>
              </a:lnSpc>
              <a:spcBef>
                <a:spcPts val="0"/>
              </a:spcBef>
              <a:spcAft>
                <a:spcPts val="0"/>
              </a:spcAft>
              <a:buClr>
                <a:srgbClr val="191919"/>
              </a:buClr>
              <a:buSzPts val="5200"/>
              <a:buNone/>
              <a:defRPr sz="5200">
                <a:solidFill>
                  <a:srgbClr val="191919"/>
                </a:solidFill>
              </a:defRPr>
            </a:lvl6pPr>
            <a:lvl7pPr lvl="6" algn="ctr" rtl="0">
              <a:lnSpc>
                <a:spcPct val="100000"/>
              </a:lnSpc>
              <a:spcBef>
                <a:spcPts val="0"/>
              </a:spcBef>
              <a:spcAft>
                <a:spcPts val="0"/>
              </a:spcAft>
              <a:buClr>
                <a:srgbClr val="191919"/>
              </a:buClr>
              <a:buSzPts val="5200"/>
              <a:buNone/>
              <a:defRPr sz="5200">
                <a:solidFill>
                  <a:srgbClr val="191919"/>
                </a:solidFill>
              </a:defRPr>
            </a:lvl7pPr>
            <a:lvl8pPr lvl="7" algn="ctr" rtl="0">
              <a:lnSpc>
                <a:spcPct val="100000"/>
              </a:lnSpc>
              <a:spcBef>
                <a:spcPts val="0"/>
              </a:spcBef>
              <a:spcAft>
                <a:spcPts val="0"/>
              </a:spcAft>
              <a:buClr>
                <a:srgbClr val="191919"/>
              </a:buClr>
              <a:buSzPts val="5200"/>
              <a:buNone/>
              <a:defRPr sz="5200">
                <a:solidFill>
                  <a:srgbClr val="191919"/>
                </a:solidFill>
              </a:defRPr>
            </a:lvl8pPr>
            <a:lvl9pPr lvl="8" algn="ctr" rtl="0">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87" name="Google Shape;587;p48"/>
          <p:cNvSpPr txBox="1">
            <a:spLocks noGrp="1"/>
          </p:cNvSpPr>
          <p:nvPr>
            <p:ph type="subTitle" idx="1"/>
          </p:nvPr>
        </p:nvSpPr>
        <p:spPr>
          <a:xfrm>
            <a:off x="713225" y="3383850"/>
            <a:ext cx="4327500" cy="428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588" name="Google Shape;588;p48"/>
          <p:cNvGrpSpPr/>
          <p:nvPr/>
        </p:nvGrpSpPr>
        <p:grpSpPr>
          <a:xfrm>
            <a:off x="-181950" y="-342720"/>
            <a:ext cx="9519118" cy="5923395"/>
            <a:chOff x="-181950" y="-342720"/>
            <a:chExt cx="9519118" cy="5923395"/>
          </a:xfrm>
        </p:grpSpPr>
        <p:grpSp>
          <p:nvGrpSpPr>
            <p:cNvPr id="589" name="Google Shape;589;p48"/>
            <p:cNvGrpSpPr/>
            <p:nvPr/>
          </p:nvGrpSpPr>
          <p:grpSpPr>
            <a:xfrm>
              <a:off x="5" y="4213440"/>
              <a:ext cx="1699270" cy="986550"/>
              <a:chOff x="5" y="4213440"/>
              <a:chExt cx="1699270" cy="986550"/>
            </a:xfrm>
          </p:grpSpPr>
          <p:grpSp>
            <p:nvGrpSpPr>
              <p:cNvPr id="590" name="Google Shape;590;p48"/>
              <p:cNvGrpSpPr/>
              <p:nvPr/>
            </p:nvGrpSpPr>
            <p:grpSpPr>
              <a:xfrm>
                <a:off x="713235" y="4324850"/>
                <a:ext cx="986040" cy="273600"/>
                <a:chOff x="-1484415" y="2371513"/>
                <a:chExt cx="986040" cy="273600"/>
              </a:xfrm>
            </p:grpSpPr>
            <p:sp>
              <p:nvSpPr>
                <p:cNvPr id="591" name="Google Shape;591;p48"/>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2" name="Google Shape;592;p48"/>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3" name="Google Shape;593;p48"/>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94" name="Google Shape;594;p48"/>
              <p:cNvGrpSpPr/>
              <p:nvPr/>
            </p:nvGrpSpPr>
            <p:grpSpPr>
              <a:xfrm flipH="1">
                <a:off x="788140" y="4711470"/>
                <a:ext cx="842760" cy="488520"/>
                <a:chOff x="-3206295" y="2859120"/>
                <a:chExt cx="842760" cy="488520"/>
              </a:xfrm>
            </p:grpSpPr>
            <p:sp>
              <p:nvSpPr>
                <p:cNvPr id="595" name="Google Shape;595;p4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6" name="Google Shape;596;p4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97" name="Google Shape;597;p48"/>
              <p:cNvGrpSpPr/>
              <p:nvPr/>
            </p:nvGrpSpPr>
            <p:grpSpPr>
              <a:xfrm>
                <a:off x="5" y="4213440"/>
                <a:ext cx="639360" cy="399600"/>
                <a:chOff x="5" y="4213440"/>
                <a:chExt cx="639360" cy="399600"/>
              </a:xfrm>
            </p:grpSpPr>
            <p:sp>
              <p:nvSpPr>
                <p:cNvPr id="598" name="Google Shape;598;p48"/>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9" name="Google Shape;599;p48"/>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600" name="Google Shape;600;p48"/>
            <p:cNvGrpSpPr/>
            <p:nvPr/>
          </p:nvGrpSpPr>
          <p:grpSpPr>
            <a:xfrm>
              <a:off x="-181950" y="-342720"/>
              <a:ext cx="2191110" cy="1539802"/>
              <a:chOff x="-181950" y="-342720"/>
              <a:chExt cx="2191110" cy="1539802"/>
            </a:xfrm>
          </p:grpSpPr>
          <p:grpSp>
            <p:nvGrpSpPr>
              <p:cNvPr id="601" name="Google Shape;601;p48"/>
              <p:cNvGrpSpPr/>
              <p:nvPr/>
            </p:nvGrpSpPr>
            <p:grpSpPr>
              <a:xfrm flipH="1">
                <a:off x="-181950" y="162217"/>
                <a:ext cx="1678680" cy="754560"/>
                <a:chOff x="-3551175" y="1354680"/>
                <a:chExt cx="1678680" cy="754560"/>
              </a:xfrm>
            </p:grpSpPr>
            <p:sp>
              <p:nvSpPr>
                <p:cNvPr id="602" name="Google Shape;602;p48"/>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3" name="Google Shape;603;p48"/>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04" name="Google Shape;604;p48"/>
              <p:cNvGrpSpPr/>
              <p:nvPr/>
            </p:nvGrpSpPr>
            <p:grpSpPr>
              <a:xfrm flipH="1">
                <a:off x="-66125" y="763642"/>
                <a:ext cx="1333800" cy="433440"/>
                <a:chOff x="-3206295" y="2180880"/>
                <a:chExt cx="1333800" cy="433440"/>
              </a:xfrm>
            </p:grpSpPr>
            <p:sp>
              <p:nvSpPr>
                <p:cNvPr id="605" name="Google Shape;605;p4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6" name="Google Shape;606;p4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07" name="Google Shape;607;p48"/>
              <p:cNvGrpSpPr/>
              <p:nvPr/>
            </p:nvGrpSpPr>
            <p:grpSpPr>
              <a:xfrm rot="-5400000">
                <a:off x="1448460" y="-13140"/>
                <a:ext cx="890280" cy="231120"/>
                <a:chOff x="-1623065" y="547560"/>
                <a:chExt cx="890280" cy="231120"/>
              </a:xfrm>
            </p:grpSpPr>
            <p:sp>
              <p:nvSpPr>
                <p:cNvPr id="608" name="Google Shape;608;p48"/>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9" name="Google Shape;609;p48"/>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610" name="Google Shape;610;p48"/>
            <p:cNvGrpSpPr/>
            <p:nvPr/>
          </p:nvGrpSpPr>
          <p:grpSpPr>
            <a:xfrm>
              <a:off x="5758600" y="4246875"/>
              <a:ext cx="1124013" cy="1333800"/>
              <a:chOff x="6046350" y="4027575"/>
              <a:chExt cx="1124013" cy="1333800"/>
            </a:xfrm>
          </p:grpSpPr>
          <p:grpSp>
            <p:nvGrpSpPr>
              <p:cNvPr id="611" name="Google Shape;611;p48"/>
              <p:cNvGrpSpPr/>
              <p:nvPr/>
            </p:nvGrpSpPr>
            <p:grpSpPr>
              <a:xfrm rot="-5400000" flipH="1">
                <a:off x="6286743" y="4477755"/>
                <a:ext cx="1333800" cy="433440"/>
                <a:chOff x="-3206295" y="2180880"/>
                <a:chExt cx="1333800" cy="433440"/>
              </a:xfrm>
            </p:grpSpPr>
            <p:sp>
              <p:nvSpPr>
                <p:cNvPr id="612" name="Google Shape;612;p4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3" name="Google Shape;613;p4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14" name="Google Shape;614;p48"/>
              <p:cNvGrpSpPr/>
              <p:nvPr/>
            </p:nvGrpSpPr>
            <p:grpSpPr>
              <a:xfrm rot="5400000">
                <a:off x="5869230" y="4588258"/>
                <a:ext cx="842760" cy="488520"/>
                <a:chOff x="-3206295" y="2859120"/>
                <a:chExt cx="842760" cy="488520"/>
              </a:xfrm>
            </p:grpSpPr>
            <p:sp>
              <p:nvSpPr>
                <p:cNvPr id="615" name="Google Shape;615;p4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6" name="Google Shape;616;p4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617" name="Google Shape;617;p48"/>
            <p:cNvGrpSpPr/>
            <p:nvPr/>
          </p:nvGrpSpPr>
          <p:grpSpPr>
            <a:xfrm>
              <a:off x="8053498" y="-299843"/>
              <a:ext cx="1283670" cy="2142858"/>
              <a:chOff x="8053498" y="-299843"/>
              <a:chExt cx="1283670" cy="2142858"/>
            </a:xfrm>
          </p:grpSpPr>
          <p:grpSp>
            <p:nvGrpSpPr>
              <p:cNvPr id="618" name="Google Shape;618;p48"/>
              <p:cNvGrpSpPr/>
              <p:nvPr/>
            </p:nvGrpSpPr>
            <p:grpSpPr>
              <a:xfrm>
                <a:off x="8459848" y="1620895"/>
                <a:ext cx="877320" cy="222120"/>
                <a:chOff x="69660" y="1766520"/>
                <a:chExt cx="877320" cy="222120"/>
              </a:xfrm>
            </p:grpSpPr>
            <p:sp>
              <p:nvSpPr>
                <p:cNvPr id="619" name="Google Shape;619;p48"/>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0" name="Google Shape;620;p48"/>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21" name="Google Shape;621;p48"/>
              <p:cNvGrpSpPr/>
              <p:nvPr/>
            </p:nvGrpSpPr>
            <p:grpSpPr>
              <a:xfrm rot="-5400000">
                <a:off x="7591438" y="162217"/>
                <a:ext cx="1678680" cy="754560"/>
                <a:chOff x="-3551175" y="1354680"/>
                <a:chExt cx="1678680" cy="754560"/>
              </a:xfrm>
            </p:grpSpPr>
            <p:sp>
              <p:nvSpPr>
                <p:cNvPr id="622" name="Google Shape;622;p48"/>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3" name="Google Shape;623;p48"/>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4"/>
        <p:cNvGrpSpPr/>
        <p:nvPr/>
      </p:nvGrpSpPr>
      <p:grpSpPr>
        <a:xfrm>
          <a:off x="0" y="0"/>
          <a:ext cx="0" cy="0"/>
          <a:chOff x="0" y="0"/>
          <a:chExt cx="0" cy="0"/>
        </a:xfrm>
      </p:grpSpPr>
      <p:sp>
        <p:nvSpPr>
          <p:cNvPr id="625" name="Google Shape;625;p4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626" name="Google Shape;626;p49"/>
          <p:cNvSpPr txBox="1">
            <a:spLocks noGrp="1"/>
          </p:cNvSpPr>
          <p:nvPr>
            <p:ph type="body" idx="1"/>
          </p:nvPr>
        </p:nvSpPr>
        <p:spPr>
          <a:xfrm>
            <a:off x="720000" y="1215750"/>
            <a:ext cx="7704000" cy="3543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Font typeface="Nunito Light"/>
              <a:buChar char="●"/>
              <a:defRPr/>
            </a:lvl1pPr>
            <a:lvl2pPr marL="914400" lvl="1" indent="-317500" algn="l" rtl="0">
              <a:lnSpc>
                <a:spcPct val="100000"/>
              </a:lnSpc>
              <a:spcBef>
                <a:spcPts val="0"/>
              </a:spcBef>
              <a:spcAft>
                <a:spcPts val="0"/>
              </a:spcAft>
              <a:buSzPts val="1400"/>
              <a:buFont typeface="Nunito Light"/>
              <a:buChar char="○"/>
              <a:defRPr/>
            </a:lvl2pPr>
            <a:lvl3pPr marL="1371600" lvl="2" indent="-317500" algn="l" rtl="0">
              <a:lnSpc>
                <a:spcPct val="100000"/>
              </a:lnSpc>
              <a:spcBef>
                <a:spcPts val="0"/>
              </a:spcBef>
              <a:spcAft>
                <a:spcPts val="0"/>
              </a:spcAft>
              <a:buSzPts val="1400"/>
              <a:buFont typeface="Nunito Light"/>
              <a:buChar char="■"/>
              <a:defRPr/>
            </a:lvl3pPr>
            <a:lvl4pPr marL="1828800" lvl="3" indent="-317500" algn="l" rtl="0">
              <a:lnSpc>
                <a:spcPct val="100000"/>
              </a:lnSpc>
              <a:spcBef>
                <a:spcPts val="0"/>
              </a:spcBef>
              <a:spcAft>
                <a:spcPts val="0"/>
              </a:spcAft>
              <a:buSzPts val="1400"/>
              <a:buFont typeface="Nunito Light"/>
              <a:buChar char="●"/>
              <a:defRPr/>
            </a:lvl4pPr>
            <a:lvl5pPr marL="2286000" lvl="4" indent="-317500" algn="l" rtl="0">
              <a:lnSpc>
                <a:spcPct val="100000"/>
              </a:lnSpc>
              <a:spcBef>
                <a:spcPts val="0"/>
              </a:spcBef>
              <a:spcAft>
                <a:spcPts val="0"/>
              </a:spcAft>
              <a:buSzPts val="1400"/>
              <a:buFont typeface="Nunito Light"/>
              <a:buChar char="○"/>
              <a:defRPr/>
            </a:lvl5pPr>
            <a:lvl6pPr marL="2743200" lvl="5" indent="-317500" algn="l" rtl="0">
              <a:lnSpc>
                <a:spcPct val="100000"/>
              </a:lnSpc>
              <a:spcBef>
                <a:spcPts val="0"/>
              </a:spcBef>
              <a:spcAft>
                <a:spcPts val="0"/>
              </a:spcAft>
              <a:buSzPts val="1400"/>
              <a:buFont typeface="Nunito Light"/>
              <a:buChar char="■"/>
              <a:defRPr/>
            </a:lvl6pPr>
            <a:lvl7pPr marL="3200400" lvl="6" indent="-317500" algn="l" rtl="0">
              <a:lnSpc>
                <a:spcPct val="100000"/>
              </a:lnSpc>
              <a:spcBef>
                <a:spcPts val="0"/>
              </a:spcBef>
              <a:spcAft>
                <a:spcPts val="0"/>
              </a:spcAft>
              <a:buSzPts val="1400"/>
              <a:buFont typeface="Nunito Light"/>
              <a:buChar char="●"/>
              <a:defRPr/>
            </a:lvl7pPr>
            <a:lvl8pPr marL="3657600" lvl="7" indent="-317500" algn="l" rtl="0">
              <a:lnSpc>
                <a:spcPct val="100000"/>
              </a:lnSpc>
              <a:spcBef>
                <a:spcPts val="0"/>
              </a:spcBef>
              <a:spcAft>
                <a:spcPts val="0"/>
              </a:spcAft>
              <a:buSzPts val="1400"/>
              <a:buFont typeface="Nunito Light"/>
              <a:buChar char="○"/>
              <a:defRPr/>
            </a:lvl8pPr>
            <a:lvl9pPr marL="4114800" lvl="8" indent="-317500" algn="l" rtl="0">
              <a:lnSpc>
                <a:spcPct val="100000"/>
              </a:lnSpc>
              <a:spcBef>
                <a:spcPts val="0"/>
              </a:spcBef>
              <a:spcAft>
                <a:spcPts val="0"/>
              </a:spcAft>
              <a:buSzPts val="1400"/>
              <a:buFont typeface="Nunito Light"/>
              <a:buChar char="■"/>
              <a:defRPr/>
            </a:lvl9pPr>
          </a:lstStyle>
          <a:p>
            <a:endParaRPr/>
          </a:p>
        </p:txBody>
      </p:sp>
      <p:grpSp>
        <p:nvGrpSpPr>
          <p:cNvPr id="627" name="Google Shape;627;p49"/>
          <p:cNvGrpSpPr/>
          <p:nvPr/>
        </p:nvGrpSpPr>
        <p:grpSpPr>
          <a:xfrm>
            <a:off x="8430785" y="-350770"/>
            <a:ext cx="877320" cy="1299685"/>
            <a:chOff x="8430785" y="-350770"/>
            <a:chExt cx="877320" cy="1299685"/>
          </a:xfrm>
        </p:grpSpPr>
        <p:grpSp>
          <p:nvGrpSpPr>
            <p:cNvPr id="628" name="Google Shape;628;p49"/>
            <p:cNvGrpSpPr/>
            <p:nvPr/>
          </p:nvGrpSpPr>
          <p:grpSpPr>
            <a:xfrm>
              <a:off x="8430785" y="726795"/>
              <a:ext cx="877320" cy="222120"/>
              <a:chOff x="-1236015" y="1766520"/>
              <a:chExt cx="877320" cy="222120"/>
            </a:xfrm>
          </p:grpSpPr>
          <p:sp>
            <p:nvSpPr>
              <p:cNvPr id="629" name="Google Shape;629;p49"/>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0" name="Google Shape;630;p49"/>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31" name="Google Shape;631;p49"/>
            <p:cNvGrpSpPr/>
            <p:nvPr/>
          </p:nvGrpSpPr>
          <p:grpSpPr>
            <a:xfrm rot="-5400000">
              <a:off x="8217510" y="-21190"/>
              <a:ext cx="890280" cy="231120"/>
              <a:chOff x="-3180015" y="547560"/>
              <a:chExt cx="890280" cy="231120"/>
            </a:xfrm>
          </p:grpSpPr>
          <p:sp>
            <p:nvSpPr>
              <p:cNvPr id="632" name="Google Shape;632;p49"/>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3" name="Google Shape;633;p49"/>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34"/>
        <p:cNvGrpSpPr/>
        <p:nvPr/>
      </p:nvGrpSpPr>
      <p:grpSpPr>
        <a:xfrm>
          <a:off x="0" y="0"/>
          <a:ext cx="0" cy="0"/>
          <a:chOff x="0" y="0"/>
          <a:chExt cx="0" cy="0"/>
        </a:xfrm>
      </p:grpSpPr>
      <p:sp>
        <p:nvSpPr>
          <p:cNvPr id="635" name="Google Shape;635;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636" name="Google Shape;636;p50"/>
          <p:cNvSpPr txBox="1">
            <a:spLocks noGrp="1"/>
          </p:cNvSpPr>
          <p:nvPr>
            <p:ph type="subTitle" idx="1"/>
          </p:nvPr>
        </p:nvSpPr>
        <p:spPr>
          <a:xfrm>
            <a:off x="1983150" y="2172888"/>
            <a:ext cx="2305500" cy="625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7" name="Google Shape;637;p50"/>
          <p:cNvSpPr txBox="1">
            <a:spLocks noGrp="1"/>
          </p:cNvSpPr>
          <p:nvPr>
            <p:ph type="subTitle" idx="2"/>
          </p:nvPr>
        </p:nvSpPr>
        <p:spPr>
          <a:xfrm>
            <a:off x="5742450" y="2172900"/>
            <a:ext cx="2305500" cy="625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8" name="Google Shape;638;p50"/>
          <p:cNvSpPr txBox="1">
            <a:spLocks noGrp="1"/>
          </p:cNvSpPr>
          <p:nvPr>
            <p:ph type="subTitle" idx="3"/>
          </p:nvPr>
        </p:nvSpPr>
        <p:spPr>
          <a:xfrm>
            <a:off x="5742425" y="3734825"/>
            <a:ext cx="2305500" cy="625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9" name="Google Shape;639;p50"/>
          <p:cNvSpPr txBox="1">
            <a:spLocks noGrp="1"/>
          </p:cNvSpPr>
          <p:nvPr>
            <p:ph type="subTitle" idx="4"/>
          </p:nvPr>
        </p:nvSpPr>
        <p:spPr>
          <a:xfrm>
            <a:off x="1983149" y="3734813"/>
            <a:ext cx="2305500" cy="625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0" name="Google Shape;640;p50"/>
          <p:cNvSpPr txBox="1">
            <a:spLocks noGrp="1"/>
          </p:cNvSpPr>
          <p:nvPr>
            <p:ph type="title" idx="5"/>
          </p:nvPr>
        </p:nvSpPr>
        <p:spPr>
          <a:xfrm>
            <a:off x="10960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641" name="Google Shape;641;p50"/>
          <p:cNvSpPr txBox="1">
            <a:spLocks noGrp="1"/>
          </p:cNvSpPr>
          <p:nvPr>
            <p:ph type="title" idx="6"/>
          </p:nvPr>
        </p:nvSpPr>
        <p:spPr>
          <a:xfrm>
            <a:off x="4855350" y="3136477"/>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642" name="Google Shape;642;p50"/>
          <p:cNvSpPr txBox="1">
            <a:spLocks noGrp="1"/>
          </p:cNvSpPr>
          <p:nvPr>
            <p:ph type="title" idx="7"/>
          </p:nvPr>
        </p:nvSpPr>
        <p:spPr>
          <a:xfrm>
            <a:off x="48553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643" name="Google Shape;643;p50"/>
          <p:cNvSpPr txBox="1">
            <a:spLocks noGrp="1"/>
          </p:cNvSpPr>
          <p:nvPr>
            <p:ph type="title" idx="8"/>
          </p:nvPr>
        </p:nvSpPr>
        <p:spPr>
          <a:xfrm>
            <a:off x="1096050" y="3136475"/>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644" name="Google Shape;644;p50"/>
          <p:cNvSpPr txBox="1">
            <a:spLocks noGrp="1"/>
          </p:cNvSpPr>
          <p:nvPr>
            <p:ph type="subTitle" idx="9"/>
          </p:nvPr>
        </p:nvSpPr>
        <p:spPr>
          <a:xfrm>
            <a:off x="1983150" y="1472700"/>
            <a:ext cx="2305500" cy="7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rtl="0">
              <a:lnSpc>
                <a:spcPct val="100000"/>
              </a:lnSpc>
              <a:spcBef>
                <a:spcPts val="0"/>
              </a:spcBef>
              <a:spcAft>
                <a:spcPts val="0"/>
              </a:spcAft>
              <a:buSzPts val="2400"/>
              <a:buFont typeface="Manrope"/>
              <a:buNone/>
              <a:defRPr sz="2400">
                <a:latin typeface="Manrope"/>
                <a:ea typeface="Manrope"/>
                <a:cs typeface="Manrope"/>
                <a:sym typeface="Manrope"/>
              </a:defRPr>
            </a:lvl2pPr>
            <a:lvl3pPr lvl="2" algn="l" rtl="0">
              <a:lnSpc>
                <a:spcPct val="100000"/>
              </a:lnSpc>
              <a:spcBef>
                <a:spcPts val="0"/>
              </a:spcBef>
              <a:spcAft>
                <a:spcPts val="0"/>
              </a:spcAft>
              <a:buSzPts val="2400"/>
              <a:buFont typeface="Manrope"/>
              <a:buNone/>
              <a:defRPr sz="2400">
                <a:latin typeface="Manrope"/>
                <a:ea typeface="Manrope"/>
                <a:cs typeface="Manrope"/>
                <a:sym typeface="Manrope"/>
              </a:defRPr>
            </a:lvl3pPr>
            <a:lvl4pPr lvl="3" algn="l" rtl="0">
              <a:lnSpc>
                <a:spcPct val="100000"/>
              </a:lnSpc>
              <a:spcBef>
                <a:spcPts val="0"/>
              </a:spcBef>
              <a:spcAft>
                <a:spcPts val="0"/>
              </a:spcAft>
              <a:buSzPts val="2400"/>
              <a:buFont typeface="Manrope"/>
              <a:buNone/>
              <a:defRPr sz="2400">
                <a:latin typeface="Manrope"/>
                <a:ea typeface="Manrope"/>
                <a:cs typeface="Manrope"/>
                <a:sym typeface="Manrope"/>
              </a:defRPr>
            </a:lvl4pPr>
            <a:lvl5pPr lvl="4" algn="l" rtl="0">
              <a:lnSpc>
                <a:spcPct val="100000"/>
              </a:lnSpc>
              <a:spcBef>
                <a:spcPts val="0"/>
              </a:spcBef>
              <a:spcAft>
                <a:spcPts val="0"/>
              </a:spcAft>
              <a:buSzPts val="2400"/>
              <a:buFont typeface="Manrope"/>
              <a:buNone/>
              <a:defRPr sz="2400">
                <a:latin typeface="Manrope"/>
                <a:ea typeface="Manrope"/>
                <a:cs typeface="Manrope"/>
                <a:sym typeface="Manrope"/>
              </a:defRPr>
            </a:lvl5pPr>
            <a:lvl6pPr lvl="5" algn="l" rtl="0">
              <a:lnSpc>
                <a:spcPct val="100000"/>
              </a:lnSpc>
              <a:spcBef>
                <a:spcPts val="0"/>
              </a:spcBef>
              <a:spcAft>
                <a:spcPts val="0"/>
              </a:spcAft>
              <a:buSzPts val="2400"/>
              <a:buFont typeface="Manrope"/>
              <a:buNone/>
              <a:defRPr sz="2400">
                <a:latin typeface="Manrope"/>
                <a:ea typeface="Manrope"/>
                <a:cs typeface="Manrope"/>
                <a:sym typeface="Manrope"/>
              </a:defRPr>
            </a:lvl6pPr>
            <a:lvl7pPr lvl="6" algn="l" rtl="0">
              <a:lnSpc>
                <a:spcPct val="100000"/>
              </a:lnSpc>
              <a:spcBef>
                <a:spcPts val="0"/>
              </a:spcBef>
              <a:spcAft>
                <a:spcPts val="0"/>
              </a:spcAft>
              <a:buSzPts val="2400"/>
              <a:buFont typeface="Manrope"/>
              <a:buNone/>
              <a:defRPr sz="2400">
                <a:latin typeface="Manrope"/>
                <a:ea typeface="Manrope"/>
                <a:cs typeface="Manrope"/>
                <a:sym typeface="Manrope"/>
              </a:defRPr>
            </a:lvl7pPr>
            <a:lvl8pPr lvl="7" algn="l" rtl="0">
              <a:lnSpc>
                <a:spcPct val="100000"/>
              </a:lnSpc>
              <a:spcBef>
                <a:spcPts val="0"/>
              </a:spcBef>
              <a:spcAft>
                <a:spcPts val="0"/>
              </a:spcAft>
              <a:buSzPts val="2400"/>
              <a:buFont typeface="Manrope"/>
              <a:buNone/>
              <a:defRPr sz="2400">
                <a:latin typeface="Manrope"/>
                <a:ea typeface="Manrope"/>
                <a:cs typeface="Manrope"/>
                <a:sym typeface="Manrope"/>
              </a:defRPr>
            </a:lvl8pPr>
            <a:lvl9pPr lvl="8" algn="l"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645" name="Google Shape;645;p50"/>
          <p:cNvSpPr txBox="1">
            <a:spLocks noGrp="1"/>
          </p:cNvSpPr>
          <p:nvPr>
            <p:ph type="subTitle" idx="13"/>
          </p:nvPr>
        </p:nvSpPr>
        <p:spPr>
          <a:xfrm>
            <a:off x="5742450" y="1472700"/>
            <a:ext cx="2305500" cy="7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rtl="0">
              <a:lnSpc>
                <a:spcPct val="100000"/>
              </a:lnSpc>
              <a:spcBef>
                <a:spcPts val="0"/>
              </a:spcBef>
              <a:spcAft>
                <a:spcPts val="0"/>
              </a:spcAft>
              <a:buSzPts val="2400"/>
              <a:buFont typeface="Manrope"/>
              <a:buNone/>
              <a:defRPr sz="2400">
                <a:latin typeface="Manrope"/>
                <a:ea typeface="Manrope"/>
                <a:cs typeface="Manrope"/>
                <a:sym typeface="Manrope"/>
              </a:defRPr>
            </a:lvl2pPr>
            <a:lvl3pPr lvl="2" algn="l" rtl="0">
              <a:lnSpc>
                <a:spcPct val="100000"/>
              </a:lnSpc>
              <a:spcBef>
                <a:spcPts val="0"/>
              </a:spcBef>
              <a:spcAft>
                <a:spcPts val="0"/>
              </a:spcAft>
              <a:buSzPts val="2400"/>
              <a:buFont typeface="Manrope"/>
              <a:buNone/>
              <a:defRPr sz="2400">
                <a:latin typeface="Manrope"/>
                <a:ea typeface="Manrope"/>
                <a:cs typeface="Manrope"/>
                <a:sym typeface="Manrope"/>
              </a:defRPr>
            </a:lvl3pPr>
            <a:lvl4pPr lvl="3" algn="l" rtl="0">
              <a:lnSpc>
                <a:spcPct val="100000"/>
              </a:lnSpc>
              <a:spcBef>
                <a:spcPts val="0"/>
              </a:spcBef>
              <a:spcAft>
                <a:spcPts val="0"/>
              </a:spcAft>
              <a:buSzPts val="2400"/>
              <a:buFont typeface="Manrope"/>
              <a:buNone/>
              <a:defRPr sz="2400">
                <a:latin typeface="Manrope"/>
                <a:ea typeface="Manrope"/>
                <a:cs typeface="Manrope"/>
                <a:sym typeface="Manrope"/>
              </a:defRPr>
            </a:lvl4pPr>
            <a:lvl5pPr lvl="4" algn="l" rtl="0">
              <a:lnSpc>
                <a:spcPct val="100000"/>
              </a:lnSpc>
              <a:spcBef>
                <a:spcPts val="0"/>
              </a:spcBef>
              <a:spcAft>
                <a:spcPts val="0"/>
              </a:spcAft>
              <a:buSzPts val="2400"/>
              <a:buFont typeface="Manrope"/>
              <a:buNone/>
              <a:defRPr sz="2400">
                <a:latin typeface="Manrope"/>
                <a:ea typeface="Manrope"/>
                <a:cs typeface="Manrope"/>
                <a:sym typeface="Manrope"/>
              </a:defRPr>
            </a:lvl5pPr>
            <a:lvl6pPr lvl="5" algn="l" rtl="0">
              <a:lnSpc>
                <a:spcPct val="100000"/>
              </a:lnSpc>
              <a:spcBef>
                <a:spcPts val="0"/>
              </a:spcBef>
              <a:spcAft>
                <a:spcPts val="0"/>
              </a:spcAft>
              <a:buSzPts val="2400"/>
              <a:buFont typeface="Manrope"/>
              <a:buNone/>
              <a:defRPr sz="2400">
                <a:latin typeface="Manrope"/>
                <a:ea typeface="Manrope"/>
                <a:cs typeface="Manrope"/>
                <a:sym typeface="Manrope"/>
              </a:defRPr>
            </a:lvl6pPr>
            <a:lvl7pPr lvl="6" algn="l" rtl="0">
              <a:lnSpc>
                <a:spcPct val="100000"/>
              </a:lnSpc>
              <a:spcBef>
                <a:spcPts val="0"/>
              </a:spcBef>
              <a:spcAft>
                <a:spcPts val="0"/>
              </a:spcAft>
              <a:buSzPts val="2400"/>
              <a:buFont typeface="Manrope"/>
              <a:buNone/>
              <a:defRPr sz="2400">
                <a:latin typeface="Manrope"/>
                <a:ea typeface="Manrope"/>
                <a:cs typeface="Manrope"/>
                <a:sym typeface="Manrope"/>
              </a:defRPr>
            </a:lvl7pPr>
            <a:lvl8pPr lvl="7" algn="l" rtl="0">
              <a:lnSpc>
                <a:spcPct val="100000"/>
              </a:lnSpc>
              <a:spcBef>
                <a:spcPts val="0"/>
              </a:spcBef>
              <a:spcAft>
                <a:spcPts val="0"/>
              </a:spcAft>
              <a:buSzPts val="2400"/>
              <a:buFont typeface="Manrope"/>
              <a:buNone/>
              <a:defRPr sz="2400">
                <a:latin typeface="Manrope"/>
                <a:ea typeface="Manrope"/>
                <a:cs typeface="Manrope"/>
                <a:sym typeface="Manrope"/>
              </a:defRPr>
            </a:lvl8pPr>
            <a:lvl9pPr lvl="8" algn="l"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646" name="Google Shape;646;p50"/>
          <p:cNvSpPr txBox="1">
            <a:spLocks noGrp="1"/>
          </p:cNvSpPr>
          <p:nvPr>
            <p:ph type="subTitle" idx="14"/>
          </p:nvPr>
        </p:nvSpPr>
        <p:spPr>
          <a:xfrm>
            <a:off x="1983150" y="3034633"/>
            <a:ext cx="2305500" cy="7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rtl="0">
              <a:lnSpc>
                <a:spcPct val="100000"/>
              </a:lnSpc>
              <a:spcBef>
                <a:spcPts val="0"/>
              </a:spcBef>
              <a:spcAft>
                <a:spcPts val="0"/>
              </a:spcAft>
              <a:buSzPts val="2400"/>
              <a:buFont typeface="Manrope"/>
              <a:buNone/>
              <a:defRPr sz="2400">
                <a:latin typeface="Manrope"/>
                <a:ea typeface="Manrope"/>
                <a:cs typeface="Manrope"/>
                <a:sym typeface="Manrope"/>
              </a:defRPr>
            </a:lvl2pPr>
            <a:lvl3pPr lvl="2" algn="l" rtl="0">
              <a:lnSpc>
                <a:spcPct val="100000"/>
              </a:lnSpc>
              <a:spcBef>
                <a:spcPts val="0"/>
              </a:spcBef>
              <a:spcAft>
                <a:spcPts val="0"/>
              </a:spcAft>
              <a:buSzPts val="2400"/>
              <a:buFont typeface="Manrope"/>
              <a:buNone/>
              <a:defRPr sz="2400">
                <a:latin typeface="Manrope"/>
                <a:ea typeface="Manrope"/>
                <a:cs typeface="Manrope"/>
                <a:sym typeface="Manrope"/>
              </a:defRPr>
            </a:lvl3pPr>
            <a:lvl4pPr lvl="3" algn="l" rtl="0">
              <a:lnSpc>
                <a:spcPct val="100000"/>
              </a:lnSpc>
              <a:spcBef>
                <a:spcPts val="0"/>
              </a:spcBef>
              <a:spcAft>
                <a:spcPts val="0"/>
              </a:spcAft>
              <a:buSzPts val="2400"/>
              <a:buFont typeface="Manrope"/>
              <a:buNone/>
              <a:defRPr sz="2400">
                <a:latin typeface="Manrope"/>
                <a:ea typeface="Manrope"/>
                <a:cs typeface="Manrope"/>
                <a:sym typeface="Manrope"/>
              </a:defRPr>
            </a:lvl4pPr>
            <a:lvl5pPr lvl="4" algn="l" rtl="0">
              <a:lnSpc>
                <a:spcPct val="100000"/>
              </a:lnSpc>
              <a:spcBef>
                <a:spcPts val="0"/>
              </a:spcBef>
              <a:spcAft>
                <a:spcPts val="0"/>
              </a:spcAft>
              <a:buSzPts val="2400"/>
              <a:buFont typeface="Manrope"/>
              <a:buNone/>
              <a:defRPr sz="2400">
                <a:latin typeface="Manrope"/>
                <a:ea typeface="Manrope"/>
                <a:cs typeface="Manrope"/>
                <a:sym typeface="Manrope"/>
              </a:defRPr>
            </a:lvl5pPr>
            <a:lvl6pPr lvl="5" algn="l" rtl="0">
              <a:lnSpc>
                <a:spcPct val="100000"/>
              </a:lnSpc>
              <a:spcBef>
                <a:spcPts val="0"/>
              </a:spcBef>
              <a:spcAft>
                <a:spcPts val="0"/>
              </a:spcAft>
              <a:buSzPts val="2400"/>
              <a:buFont typeface="Manrope"/>
              <a:buNone/>
              <a:defRPr sz="2400">
                <a:latin typeface="Manrope"/>
                <a:ea typeface="Manrope"/>
                <a:cs typeface="Manrope"/>
                <a:sym typeface="Manrope"/>
              </a:defRPr>
            </a:lvl6pPr>
            <a:lvl7pPr lvl="6" algn="l" rtl="0">
              <a:lnSpc>
                <a:spcPct val="100000"/>
              </a:lnSpc>
              <a:spcBef>
                <a:spcPts val="0"/>
              </a:spcBef>
              <a:spcAft>
                <a:spcPts val="0"/>
              </a:spcAft>
              <a:buSzPts val="2400"/>
              <a:buFont typeface="Manrope"/>
              <a:buNone/>
              <a:defRPr sz="2400">
                <a:latin typeface="Manrope"/>
                <a:ea typeface="Manrope"/>
                <a:cs typeface="Manrope"/>
                <a:sym typeface="Manrope"/>
              </a:defRPr>
            </a:lvl7pPr>
            <a:lvl8pPr lvl="7" algn="l" rtl="0">
              <a:lnSpc>
                <a:spcPct val="100000"/>
              </a:lnSpc>
              <a:spcBef>
                <a:spcPts val="0"/>
              </a:spcBef>
              <a:spcAft>
                <a:spcPts val="0"/>
              </a:spcAft>
              <a:buSzPts val="2400"/>
              <a:buFont typeface="Manrope"/>
              <a:buNone/>
              <a:defRPr sz="2400">
                <a:latin typeface="Manrope"/>
                <a:ea typeface="Manrope"/>
                <a:cs typeface="Manrope"/>
                <a:sym typeface="Manrope"/>
              </a:defRPr>
            </a:lvl8pPr>
            <a:lvl9pPr lvl="8" algn="l"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647" name="Google Shape;647;p50"/>
          <p:cNvSpPr txBox="1">
            <a:spLocks noGrp="1"/>
          </p:cNvSpPr>
          <p:nvPr>
            <p:ph type="subTitle" idx="15"/>
          </p:nvPr>
        </p:nvSpPr>
        <p:spPr>
          <a:xfrm>
            <a:off x="5742425" y="3034625"/>
            <a:ext cx="2305500" cy="776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rtl="0">
              <a:lnSpc>
                <a:spcPct val="100000"/>
              </a:lnSpc>
              <a:spcBef>
                <a:spcPts val="0"/>
              </a:spcBef>
              <a:spcAft>
                <a:spcPts val="0"/>
              </a:spcAft>
              <a:buSzPts val="2400"/>
              <a:buFont typeface="Manrope"/>
              <a:buNone/>
              <a:defRPr sz="2400">
                <a:latin typeface="Manrope"/>
                <a:ea typeface="Manrope"/>
                <a:cs typeface="Manrope"/>
                <a:sym typeface="Manrope"/>
              </a:defRPr>
            </a:lvl2pPr>
            <a:lvl3pPr lvl="2" algn="l" rtl="0">
              <a:lnSpc>
                <a:spcPct val="100000"/>
              </a:lnSpc>
              <a:spcBef>
                <a:spcPts val="0"/>
              </a:spcBef>
              <a:spcAft>
                <a:spcPts val="0"/>
              </a:spcAft>
              <a:buSzPts val="2400"/>
              <a:buFont typeface="Manrope"/>
              <a:buNone/>
              <a:defRPr sz="2400">
                <a:latin typeface="Manrope"/>
                <a:ea typeface="Manrope"/>
                <a:cs typeface="Manrope"/>
                <a:sym typeface="Manrope"/>
              </a:defRPr>
            </a:lvl3pPr>
            <a:lvl4pPr lvl="3" algn="l" rtl="0">
              <a:lnSpc>
                <a:spcPct val="100000"/>
              </a:lnSpc>
              <a:spcBef>
                <a:spcPts val="0"/>
              </a:spcBef>
              <a:spcAft>
                <a:spcPts val="0"/>
              </a:spcAft>
              <a:buSzPts val="2400"/>
              <a:buFont typeface="Manrope"/>
              <a:buNone/>
              <a:defRPr sz="2400">
                <a:latin typeface="Manrope"/>
                <a:ea typeface="Manrope"/>
                <a:cs typeface="Manrope"/>
                <a:sym typeface="Manrope"/>
              </a:defRPr>
            </a:lvl4pPr>
            <a:lvl5pPr lvl="4" algn="l" rtl="0">
              <a:lnSpc>
                <a:spcPct val="100000"/>
              </a:lnSpc>
              <a:spcBef>
                <a:spcPts val="0"/>
              </a:spcBef>
              <a:spcAft>
                <a:spcPts val="0"/>
              </a:spcAft>
              <a:buSzPts val="2400"/>
              <a:buFont typeface="Manrope"/>
              <a:buNone/>
              <a:defRPr sz="2400">
                <a:latin typeface="Manrope"/>
                <a:ea typeface="Manrope"/>
                <a:cs typeface="Manrope"/>
                <a:sym typeface="Manrope"/>
              </a:defRPr>
            </a:lvl5pPr>
            <a:lvl6pPr lvl="5" algn="l" rtl="0">
              <a:lnSpc>
                <a:spcPct val="100000"/>
              </a:lnSpc>
              <a:spcBef>
                <a:spcPts val="0"/>
              </a:spcBef>
              <a:spcAft>
                <a:spcPts val="0"/>
              </a:spcAft>
              <a:buSzPts val="2400"/>
              <a:buFont typeface="Manrope"/>
              <a:buNone/>
              <a:defRPr sz="2400">
                <a:latin typeface="Manrope"/>
                <a:ea typeface="Manrope"/>
                <a:cs typeface="Manrope"/>
                <a:sym typeface="Manrope"/>
              </a:defRPr>
            </a:lvl6pPr>
            <a:lvl7pPr lvl="6" algn="l" rtl="0">
              <a:lnSpc>
                <a:spcPct val="100000"/>
              </a:lnSpc>
              <a:spcBef>
                <a:spcPts val="0"/>
              </a:spcBef>
              <a:spcAft>
                <a:spcPts val="0"/>
              </a:spcAft>
              <a:buSzPts val="2400"/>
              <a:buFont typeface="Manrope"/>
              <a:buNone/>
              <a:defRPr sz="2400">
                <a:latin typeface="Manrope"/>
                <a:ea typeface="Manrope"/>
                <a:cs typeface="Manrope"/>
                <a:sym typeface="Manrope"/>
              </a:defRPr>
            </a:lvl7pPr>
            <a:lvl8pPr lvl="7" algn="l" rtl="0">
              <a:lnSpc>
                <a:spcPct val="100000"/>
              </a:lnSpc>
              <a:spcBef>
                <a:spcPts val="0"/>
              </a:spcBef>
              <a:spcAft>
                <a:spcPts val="0"/>
              </a:spcAft>
              <a:buSzPts val="2400"/>
              <a:buFont typeface="Manrope"/>
              <a:buNone/>
              <a:defRPr sz="2400">
                <a:latin typeface="Manrope"/>
                <a:ea typeface="Manrope"/>
                <a:cs typeface="Manrope"/>
                <a:sym typeface="Manrope"/>
              </a:defRPr>
            </a:lvl8pPr>
            <a:lvl9pPr lvl="8" algn="l"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648" name="Google Shape;648;p50"/>
          <p:cNvGrpSpPr/>
          <p:nvPr/>
        </p:nvGrpSpPr>
        <p:grpSpPr>
          <a:xfrm rot="-5400000">
            <a:off x="-460250" y="4136680"/>
            <a:ext cx="2191110" cy="1539802"/>
            <a:chOff x="-181950" y="-342720"/>
            <a:chExt cx="2191110" cy="1539802"/>
          </a:xfrm>
        </p:grpSpPr>
        <p:grpSp>
          <p:nvGrpSpPr>
            <p:cNvPr id="649" name="Google Shape;649;p50"/>
            <p:cNvGrpSpPr/>
            <p:nvPr/>
          </p:nvGrpSpPr>
          <p:grpSpPr>
            <a:xfrm flipH="1">
              <a:off x="-181950" y="162217"/>
              <a:ext cx="1678680" cy="754560"/>
              <a:chOff x="-3551175" y="1354680"/>
              <a:chExt cx="1678680" cy="754560"/>
            </a:xfrm>
          </p:grpSpPr>
          <p:sp>
            <p:nvSpPr>
              <p:cNvPr id="650" name="Google Shape;650;p5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1" name="Google Shape;651;p5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52" name="Google Shape;652;p50"/>
            <p:cNvGrpSpPr/>
            <p:nvPr/>
          </p:nvGrpSpPr>
          <p:grpSpPr>
            <a:xfrm flipH="1">
              <a:off x="-66125" y="763642"/>
              <a:ext cx="1333800" cy="433440"/>
              <a:chOff x="-3206295" y="2180880"/>
              <a:chExt cx="1333800" cy="433440"/>
            </a:xfrm>
          </p:grpSpPr>
          <p:sp>
            <p:nvSpPr>
              <p:cNvPr id="653" name="Google Shape;653;p5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4" name="Google Shape;654;p5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55" name="Google Shape;655;p50"/>
            <p:cNvGrpSpPr/>
            <p:nvPr/>
          </p:nvGrpSpPr>
          <p:grpSpPr>
            <a:xfrm rot="-5400000">
              <a:off x="1448460" y="-13140"/>
              <a:ext cx="890280" cy="231120"/>
              <a:chOff x="-1623065" y="547560"/>
              <a:chExt cx="890280" cy="231120"/>
            </a:xfrm>
          </p:grpSpPr>
          <p:sp>
            <p:nvSpPr>
              <p:cNvPr id="656" name="Google Shape;656;p50"/>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7" name="Google Shape;657;p50"/>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8"/>
        <p:cNvGrpSpPr/>
        <p:nvPr/>
      </p:nvGrpSpPr>
      <p:grpSpPr>
        <a:xfrm>
          <a:off x="0" y="0"/>
          <a:ext cx="0" cy="0"/>
          <a:chOff x="0" y="0"/>
          <a:chExt cx="0" cy="0"/>
        </a:xfrm>
      </p:grpSpPr>
      <p:sp>
        <p:nvSpPr>
          <p:cNvPr id="659" name="Google Shape;659;p51"/>
          <p:cNvSpPr txBox="1">
            <a:spLocks noGrp="1"/>
          </p:cNvSpPr>
          <p:nvPr>
            <p:ph type="title"/>
          </p:nvPr>
        </p:nvSpPr>
        <p:spPr>
          <a:xfrm>
            <a:off x="3557875" y="1588263"/>
            <a:ext cx="4872900" cy="11460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sz="6000"/>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660" name="Google Shape;660;p51"/>
          <p:cNvSpPr txBox="1">
            <a:spLocks noGrp="1"/>
          </p:cNvSpPr>
          <p:nvPr>
            <p:ph type="subTitle" idx="1"/>
          </p:nvPr>
        </p:nvSpPr>
        <p:spPr>
          <a:xfrm>
            <a:off x="3557875" y="2734263"/>
            <a:ext cx="4872900" cy="671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1" name="Google Shape;661;p51"/>
          <p:cNvGrpSpPr/>
          <p:nvPr/>
        </p:nvGrpSpPr>
        <p:grpSpPr>
          <a:xfrm>
            <a:off x="-92245" y="-230761"/>
            <a:ext cx="8990681" cy="5499996"/>
            <a:chOff x="-92245" y="-230761"/>
            <a:chExt cx="8990681" cy="5499996"/>
          </a:xfrm>
        </p:grpSpPr>
        <p:grpSp>
          <p:nvGrpSpPr>
            <p:cNvPr id="662" name="Google Shape;662;p51"/>
            <p:cNvGrpSpPr/>
            <p:nvPr/>
          </p:nvGrpSpPr>
          <p:grpSpPr>
            <a:xfrm>
              <a:off x="7963104" y="-230761"/>
              <a:ext cx="935332" cy="1678680"/>
              <a:chOff x="7963104" y="-230761"/>
              <a:chExt cx="935332" cy="1678680"/>
            </a:xfrm>
          </p:grpSpPr>
          <p:grpSp>
            <p:nvGrpSpPr>
              <p:cNvPr id="663" name="Google Shape;663;p51"/>
              <p:cNvGrpSpPr/>
              <p:nvPr/>
            </p:nvGrpSpPr>
            <p:grpSpPr>
              <a:xfrm rot="-5400000">
                <a:off x="7635504" y="225264"/>
                <a:ext cx="877320" cy="222120"/>
                <a:chOff x="69660" y="1766520"/>
                <a:chExt cx="877320" cy="222120"/>
              </a:xfrm>
            </p:grpSpPr>
            <p:sp>
              <p:nvSpPr>
                <p:cNvPr id="664" name="Google Shape;664;p51"/>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5" name="Google Shape;665;p51"/>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66" name="Google Shape;666;p51"/>
              <p:cNvGrpSpPr/>
              <p:nvPr/>
            </p:nvGrpSpPr>
            <p:grpSpPr>
              <a:xfrm rot="-5400000">
                <a:off x="7681816" y="231299"/>
                <a:ext cx="1678680" cy="754560"/>
                <a:chOff x="-3551175" y="1354680"/>
                <a:chExt cx="1678680" cy="754560"/>
              </a:xfrm>
            </p:grpSpPr>
            <p:sp>
              <p:nvSpPr>
                <p:cNvPr id="667" name="Google Shape;667;p5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8" name="Google Shape;668;p5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669" name="Google Shape;669;p51"/>
            <p:cNvGrpSpPr/>
            <p:nvPr/>
          </p:nvGrpSpPr>
          <p:grpSpPr>
            <a:xfrm>
              <a:off x="2707225" y="4374490"/>
              <a:ext cx="1692790" cy="894745"/>
              <a:chOff x="2707225" y="4374490"/>
              <a:chExt cx="1692790" cy="894745"/>
            </a:xfrm>
          </p:grpSpPr>
          <p:grpSp>
            <p:nvGrpSpPr>
              <p:cNvPr id="670" name="Google Shape;670;p51"/>
              <p:cNvGrpSpPr/>
              <p:nvPr/>
            </p:nvGrpSpPr>
            <p:grpSpPr>
              <a:xfrm>
                <a:off x="3433055" y="4374490"/>
                <a:ext cx="966960" cy="459000"/>
                <a:chOff x="6589930" y="867565"/>
                <a:chExt cx="966960" cy="459000"/>
              </a:xfrm>
            </p:grpSpPr>
            <p:sp>
              <p:nvSpPr>
                <p:cNvPr id="671" name="Google Shape;671;p51"/>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2" name="Google Shape;672;p51"/>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3" name="Google Shape;673;p51"/>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74" name="Google Shape;674;p51"/>
              <p:cNvGrpSpPr/>
              <p:nvPr/>
            </p:nvGrpSpPr>
            <p:grpSpPr>
              <a:xfrm rot="5400000">
                <a:off x="2530105" y="4603595"/>
                <a:ext cx="842760" cy="488520"/>
                <a:chOff x="-3206295" y="2859120"/>
                <a:chExt cx="842760" cy="488520"/>
              </a:xfrm>
            </p:grpSpPr>
            <p:sp>
              <p:nvSpPr>
                <p:cNvPr id="675" name="Google Shape;675;p51"/>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6" name="Google Shape;676;p51"/>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677" name="Google Shape;677;p51"/>
            <p:cNvGrpSpPr/>
            <p:nvPr/>
          </p:nvGrpSpPr>
          <p:grpSpPr>
            <a:xfrm>
              <a:off x="-92245" y="2383470"/>
              <a:ext cx="1333800" cy="952675"/>
              <a:chOff x="-92245" y="2383470"/>
              <a:chExt cx="1333800" cy="952675"/>
            </a:xfrm>
          </p:grpSpPr>
          <p:grpSp>
            <p:nvGrpSpPr>
              <p:cNvPr id="678" name="Google Shape;678;p51"/>
              <p:cNvGrpSpPr/>
              <p:nvPr/>
            </p:nvGrpSpPr>
            <p:grpSpPr>
              <a:xfrm flipH="1">
                <a:off x="-92245" y="2902705"/>
                <a:ext cx="1333800" cy="433440"/>
                <a:chOff x="-3206295" y="2180880"/>
                <a:chExt cx="1333800" cy="433440"/>
              </a:xfrm>
            </p:grpSpPr>
            <p:sp>
              <p:nvSpPr>
                <p:cNvPr id="679" name="Google Shape;679;p5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0" name="Google Shape;680;p5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81" name="Google Shape;681;p51"/>
              <p:cNvGrpSpPr/>
              <p:nvPr/>
            </p:nvGrpSpPr>
            <p:grpSpPr>
              <a:xfrm>
                <a:off x="-92240" y="2383470"/>
                <a:ext cx="877320" cy="222120"/>
                <a:chOff x="-1236015" y="1766520"/>
                <a:chExt cx="877320" cy="222120"/>
              </a:xfrm>
            </p:grpSpPr>
            <p:sp>
              <p:nvSpPr>
                <p:cNvPr id="682" name="Google Shape;682;p51"/>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3" name="Google Shape;683;p51"/>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4"/>
        <p:cNvGrpSpPr/>
        <p:nvPr/>
      </p:nvGrpSpPr>
      <p:grpSpPr>
        <a:xfrm>
          <a:off x="0" y="0"/>
          <a:ext cx="0" cy="0"/>
          <a:chOff x="0" y="0"/>
          <a:chExt cx="0" cy="0"/>
        </a:xfrm>
      </p:grpSpPr>
      <p:sp>
        <p:nvSpPr>
          <p:cNvPr id="685" name="Google Shape;685;p52"/>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600"/>
              <a:buNone/>
              <a:defRPr sz="50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86" name="Google Shape;686;p52"/>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6000"/>
              <a:buNone/>
              <a:defRPr sz="60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87" name="Google Shape;687;p52"/>
          <p:cNvSpPr txBox="1">
            <a:spLocks noGrp="1"/>
          </p:cNvSpPr>
          <p:nvPr>
            <p:ph type="subTitle" idx="1"/>
          </p:nvPr>
        </p:nvSpPr>
        <p:spPr>
          <a:xfrm>
            <a:off x="713225" y="4170800"/>
            <a:ext cx="4375500" cy="433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88" name="Google Shape;688;p52"/>
          <p:cNvGrpSpPr/>
          <p:nvPr/>
        </p:nvGrpSpPr>
        <p:grpSpPr>
          <a:xfrm rot="-5400000">
            <a:off x="8090500" y="434600"/>
            <a:ext cx="1124013" cy="1333800"/>
            <a:chOff x="6046350" y="4027575"/>
            <a:chExt cx="1124013" cy="1333800"/>
          </a:xfrm>
        </p:grpSpPr>
        <p:grpSp>
          <p:nvGrpSpPr>
            <p:cNvPr id="689" name="Google Shape;689;p52"/>
            <p:cNvGrpSpPr/>
            <p:nvPr/>
          </p:nvGrpSpPr>
          <p:grpSpPr>
            <a:xfrm rot="-5400000" flipH="1">
              <a:off x="6286743" y="4477755"/>
              <a:ext cx="1333800" cy="433440"/>
              <a:chOff x="-3206295" y="2180880"/>
              <a:chExt cx="1333800" cy="433440"/>
            </a:xfrm>
          </p:grpSpPr>
          <p:sp>
            <p:nvSpPr>
              <p:cNvPr id="690" name="Google Shape;690;p5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1" name="Google Shape;691;p5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92" name="Google Shape;692;p52"/>
            <p:cNvGrpSpPr/>
            <p:nvPr/>
          </p:nvGrpSpPr>
          <p:grpSpPr>
            <a:xfrm rot="5400000">
              <a:off x="5869230" y="4588258"/>
              <a:ext cx="842760" cy="488520"/>
              <a:chOff x="-3206295" y="2859120"/>
              <a:chExt cx="842760" cy="488520"/>
            </a:xfrm>
          </p:grpSpPr>
          <p:sp>
            <p:nvSpPr>
              <p:cNvPr id="693" name="Google Shape;693;p52"/>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4" name="Google Shape;694;p52"/>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95"/>
        <p:cNvGrpSpPr/>
        <p:nvPr/>
      </p:nvGrpSpPr>
      <p:grpSpPr>
        <a:xfrm>
          <a:off x="0" y="0"/>
          <a:ext cx="0" cy="0"/>
          <a:chOff x="0" y="0"/>
          <a:chExt cx="0" cy="0"/>
        </a:xfrm>
      </p:grpSpPr>
      <p:sp>
        <p:nvSpPr>
          <p:cNvPr id="696" name="Google Shape;696;p5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697" name="Google Shape;697;p53"/>
          <p:cNvSpPr txBox="1">
            <a:spLocks noGrp="1"/>
          </p:cNvSpPr>
          <p:nvPr>
            <p:ph type="subTitle" idx="1"/>
          </p:nvPr>
        </p:nvSpPr>
        <p:spPr>
          <a:xfrm>
            <a:off x="4635152" y="1469175"/>
            <a:ext cx="3687900" cy="257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8" name="Google Shape;698;p53"/>
          <p:cNvSpPr txBox="1">
            <a:spLocks noGrp="1"/>
          </p:cNvSpPr>
          <p:nvPr>
            <p:ph type="subTitle" idx="2"/>
          </p:nvPr>
        </p:nvSpPr>
        <p:spPr>
          <a:xfrm>
            <a:off x="820950" y="1469175"/>
            <a:ext cx="3687900" cy="2573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99" name="Google Shape;699;p53"/>
          <p:cNvGrpSpPr/>
          <p:nvPr/>
        </p:nvGrpSpPr>
        <p:grpSpPr>
          <a:xfrm rot="10800000">
            <a:off x="7183675" y="3964005"/>
            <a:ext cx="2191110" cy="1539802"/>
            <a:chOff x="-181950" y="-342720"/>
            <a:chExt cx="2191110" cy="1539802"/>
          </a:xfrm>
        </p:grpSpPr>
        <p:grpSp>
          <p:nvGrpSpPr>
            <p:cNvPr id="700" name="Google Shape;700;p53"/>
            <p:cNvGrpSpPr/>
            <p:nvPr/>
          </p:nvGrpSpPr>
          <p:grpSpPr>
            <a:xfrm flipH="1">
              <a:off x="-181950" y="162217"/>
              <a:ext cx="1678680" cy="754560"/>
              <a:chOff x="-3551175" y="1354680"/>
              <a:chExt cx="1678680" cy="754560"/>
            </a:xfrm>
          </p:grpSpPr>
          <p:sp>
            <p:nvSpPr>
              <p:cNvPr id="701" name="Google Shape;701;p5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2" name="Google Shape;702;p5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03" name="Google Shape;703;p53"/>
            <p:cNvGrpSpPr/>
            <p:nvPr/>
          </p:nvGrpSpPr>
          <p:grpSpPr>
            <a:xfrm flipH="1">
              <a:off x="-66125" y="763642"/>
              <a:ext cx="1333800" cy="433440"/>
              <a:chOff x="-3206295" y="2180880"/>
              <a:chExt cx="1333800" cy="433440"/>
            </a:xfrm>
          </p:grpSpPr>
          <p:sp>
            <p:nvSpPr>
              <p:cNvPr id="704" name="Google Shape;704;p5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5" name="Google Shape;705;p5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06" name="Google Shape;706;p53"/>
            <p:cNvGrpSpPr/>
            <p:nvPr/>
          </p:nvGrpSpPr>
          <p:grpSpPr>
            <a:xfrm rot="-5400000">
              <a:off x="1448460" y="-13140"/>
              <a:ext cx="890280" cy="231120"/>
              <a:chOff x="-1623065" y="547560"/>
              <a:chExt cx="890280" cy="231120"/>
            </a:xfrm>
          </p:grpSpPr>
          <p:sp>
            <p:nvSpPr>
              <p:cNvPr id="707" name="Google Shape;707;p53"/>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8" name="Google Shape;708;p53"/>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9"/>
        <p:cNvGrpSpPr/>
        <p:nvPr/>
      </p:nvGrpSpPr>
      <p:grpSpPr>
        <a:xfrm>
          <a:off x="0" y="0"/>
          <a:ext cx="0" cy="0"/>
          <a:chOff x="0" y="0"/>
          <a:chExt cx="0" cy="0"/>
        </a:xfrm>
      </p:grpSpPr>
      <p:sp>
        <p:nvSpPr>
          <p:cNvPr id="710" name="Google Shape;710;p54"/>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711" name="Google Shape;711;p54"/>
          <p:cNvSpPr txBox="1">
            <a:spLocks noGrp="1"/>
          </p:cNvSpPr>
          <p:nvPr>
            <p:ph type="subTitle" idx="1"/>
          </p:nvPr>
        </p:nvSpPr>
        <p:spPr>
          <a:xfrm>
            <a:off x="3696475" y="1715575"/>
            <a:ext cx="4734300" cy="2267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600"/>
              <a:buChar char="●"/>
              <a:defRPr sz="1600"/>
            </a:lvl1pPr>
            <a:lvl2pPr lvl="1" algn="ctr" rtl="0">
              <a:lnSpc>
                <a:spcPct val="100000"/>
              </a:lnSpc>
              <a:spcBef>
                <a:spcPts val="0"/>
              </a:spcBef>
              <a:spcAft>
                <a:spcPts val="0"/>
              </a:spcAft>
              <a:buClr>
                <a:srgbClr val="E76A28"/>
              </a:buClr>
              <a:buSzPts val="1600"/>
              <a:buFont typeface="Kantumruy Pro Light"/>
              <a:buChar char="○"/>
              <a:defRPr/>
            </a:lvl2pPr>
            <a:lvl3pPr lvl="2" algn="ctr" rtl="0">
              <a:lnSpc>
                <a:spcPct val="100000"/>
              </a:lnSpc>
              <a:spcBef>
                <a:spcPts val="0"/>
              </a:spcBef>
              <a:spcAft>
                <a:spcPts val="0"/>
              </a:spcAft>
              <a:buClr>
                <a:srgbClr val="E76A28"/>
              </a:buClr>
              <a:buSzPts val="1500"/>
              <a:buFont typeface="Kantumruy Pro Light"/>
              <a:buChar char="■"/>
              <a:defRPr/>
            </a:lvl3pPr>
            <a:lvl4pPr lvl="3" algn="ctr" rtl="0">
              <a:lnSpc>
                <a:spcPct val="100000"/>
              </a:lnSpc>
              <a:spcBef>
                <a:spcPts val="0"/>
              </a:spcBef>
              <a:spcAft>
                <a:spcPts val="0"/>
              </a:spcAft>
              <a:buClr>
                <a:srgbClr val="E76A28"/>
              </a:buClr>
              <a:buSzPts val="1500"/>
              <a:buFont typeface="Kantumruy Pro Light"/>
              <a:buChar char="●"/>
              <a:defRPr/>
            </a:lvl4pPr>
            <a:lvl5pPr lvl="4" algn="ctr" rtl="0">
              <a:lnSpc>
                <a:spcPct val="100000"/>
              </a:lnSpc>
              <a:spcBef>
                <a:spcPts val="0"/>
              </a:spcBef>
              <a:spcAft>
                <a:spcPts val="0"/>
              </a:spcAft>
              <a:buClr>
                <a:srgbClr val="E76A28"/>
              </a:buClr>
              <a:buSzPts val="1400"/>
              <a:buFont typeface="Kantumruy Pro Light"/>
              <a:buChar char="○"/>
              <a:defRPr/>
            </a:lvl5pPr>
            <a:lvl6pPr lvl="5" algn="ctr" rtl="0">
              <a:lnSpc>
                <a:spcPct val="100000"/>
              </a:lnSpc>
              <a:spcBef>
                <a:spcPts val="0"/>
              </a:spcBef>
              <a:spcAft>
                <a:spcPts val="0"/>
              </a:spcAft>
              <a:buClr>
                <a:srgbClr val="999999"/>
              </a:buClr>
              <a:buSzPts val="1400"/>
              <a:buFont typeface="Kantumruy Pro Light"/>
              <a:buChar char="■"/>
              <a:defRPr/>
            </a:lvl6pPr>
            <a:lvl7pPr lvl="6" algn="ctr" rtl="0">
              <a:lnSpc>
                <a:spcPct val="100000"/>
              </a:lnSpc>
              <a:spcBef>
                <a:spcPts val="0"/>
              </a:spcBef>
              <a:spcAft>
                <a:spcPts val="0"/>
              </a:spcAft>
              <a:buClr>
                <a:srgbClr val="999999"/>
              </a:buClr>
              <a:buSzPts val="1300"/>
              <a:buFont typeface="Kantumruy Pro Light"/>
              <a:buChar char="●"/>
              <a:defRPr/>
            </a:lvl7pPr>
            <a:lvl8pPr lvl="7" algn="ctr" rtl="0">
              <a:lnSpc>
                <a:spcPct val="100000"/>
              </a:lnSpc>
              <a:spcBef>
                <a:spcPts val="0"/>
              </a:spcBef>
              <a:spcAft>
                <a:spcPts val="0"/>
              </a:spcAft>
              <a:buClr>
                <a:srgbClr val="999999"/>
              </a:buClr>
              <a:buSzPts val="1300"/>
              <a:buFont typeface="Kantumruy Pro Light"/>
              <a:buChar char="○"/>
              <a:defRPr/>
            </a:lvl8pPr>
            <a:lvl9pPr lvl="8" algn="ctr" rtl="0">
              <a:lnSpc>
                <a:spcPct val="100000"/>
              </a:lnSpc>
              <a:spcBef>
                <a:spcPts val="0"/>
              </a:spcBef>
              <a:spcAft>
                <a:spcPts val="0"/>
              </a:spcAft>
              <a:buClr>
                <a:srgbClr val="999999"/>
              </a:buClr>
              <a:buSzPts val="1400"/>
              <a:buFont typeface="Kantumruy Pro Light"/>
              <a:buChar char="■"/>
              <a:defRPr/>
            </a:lvl9pPr>
          </a:lstStyle>
          <a:p>
            <a:endParaRPr/>
          </a:p>
        </p:txBody>
      </p:sp>
      <p:grpSp>
        <p:nvGrpSpPr>
          <p:cNvPr id="712" name="Google Shape;712;p54"/>
          <p:cNvGrpSpPr/>
          <p:nvPr/>
        </p:nvGrpSpPr>
        <p:grpSpPr>
          <a:xfrm>
            <a:off x="5" y="1226965"/>
            <a:ext cx="9355457" cy="4137182"/>
            <a:chOff x="5" y="1226965"/>
            <a:chExt cx="9355457" cy="4137182"/>
          </a:xfrm>
        </p:grpSpPr>
        <p:grpSp>
          <p:nvGrpSpPr>
            <p:cNvPr id="713" name="Google Shape;713;p54"/>
            <p:cNvGrpSpPr/>
            <p:nvPr/>
          </p:nvGrpSpPr>
          <p:grpSpPr>
            <a:xfrm rot="5400000">
              <a:off x="7774479" y="3783164"/>
              <a:ext cx="1019108" cy="2142858"/>
              <a:chOff x="8318060" y="-299843"/>
              <a:chExt cx="1019108" cy="2142858"/>
            </a:xfrm>
          </p:grpSpPr>
          <p:grpSp>
            <p:nvGrpSpPr>
              <p:cNvPr id="714" name="Google Shape;714;p54"/>
              <p:cNvGrpSpPr/>
              <p:nvPr/>
            </p:nvGrpSpPr>
            <p:grpSpPr>
              <a:xfrm>
                <a:off x="8459848" y="1620895"/>
                <a:ext cx="877320" cy="222120"/>
                <a:chOff x="69660" y="1766520"/>
                <a:chExt cx="877320" cy="222120"/>
              </a:xfrm>
            </p:grpSpPr>
            <p:sp>
              <p:nvSpPr>
                <p:cNvPr id="715" name="Google Shape;715;p54"/>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6" name="Google Shape;716;p54"/>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17" name="Google Shape;717;p54"/>
              <p:cNvGrpSpPr/>
              <p:nvPr/>
            </p:nvGrpSpPr>
            <p:grpSpPr>
              <a:xfrm rot="-5400000">
                <a:off x="7856000" y="162217"/>
                <a:ext cx="1678680" cy="754560"/>
                <a:chOff x="-3551175" y="1619243"/>
                <a:chExt cx="1678680" cy="754560"/>
              </a:xfrm>
            </p:grpSpPr>
            <p:sp>
              <p:nvSpPr>
                <p:cNvPr id="718" name="Google Shape;718;p54"/>
                <p:cNvSpPr/>
                <p:nvPr/>
              </p:nvSpPr>
              <p:spPr>
                <a:xfrm>
                  <a:off x="-3468015" y="1715003"/>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9" name="Google Shape;719;p54"/>
                <p:cNvSpPr/>
                <p:nvPr/>
              </p:nvSpPr>
              <p:spPr>
                <a:xfrm>
                  <a:off x="-3551175" y="1619243"/>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720" name="Google Shape;720;p54"/>
            <p:cNvGrpSpPr/>
            <p:nvPr/>
          </p:nvGrpSpPr>
          <p:grpSpPr>
            <a:xfrm>
              <a:off x="5" y="1226965"/>
              <a:ext cx="639360" cy="399600"/>
              <a:chOff x="5" y="4213440"/>
              <a:chExt cx="639360" cy="399600"/>
            </a:xfrm>
          </p:grpSpPr>
          <p:sp>
            <p:nvSpPr>
              <p:cNvPr id="721" name="Google Shape;721;p54"/>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2" name="Google Shape;722;p54"/>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23"/>
        <p:cNvGrpSpPr/>
        <p:nvPr/>
      </p:nvGrpSpPr>
      <p:grpSpPr>
        <a:xfrm>
          <a:off x="0" y="0"/>
          <a:ext cx="0" cy="0"/>
          <a:chOff x="0" y="0"/>
          <a:chExt cx="0" cy="0"/>
        </a:xfrm>
      </p:grpSpPr>
      <p:sp>
        <p:nvSpPr>
          <p:cNvPr id="724" name="Google Shape;724;p5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725" name="Google Shape;725;p55"/>
          <p:cNvSpPr txBox="1">
            <a:spLocks noGrp="1"/>
          </p:cNvSpPr>
          <p:nvPr>
            <p:ph type="subTitle" idx="1"/>
          </p:nvPr>
        </p:nvSpPr>
        <p:spPr>
          <a:xfrm>
            <a:off x="4875502" y="3033650"/>
            <a:ext cx="2904900" cy="1048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6" name="Google Shape;726;p55"/>
          <p:cNvSpPr txBox="1">
            <a:spLocks noGrp="1"/>
          </p:cNvSpPr>
          <p:nvPr>
            <p:ph type="subTitle" idx="2"/>
          </p:nvPr>
        </p:nvSpPr>
        <p:spPr>
          <a:xfrm>
            <a:off x="1363600" y="3033650"/>
            <a:ext cx="2904900" cy="1048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7" name="Google Shape;727;p55"/>
          <p:cNvSpPr txBox="1">
            <a:spLocks noGrp="1"/>
          </p:cNvSpPr>
          <p:nvPr>
            <p:ph type="subTitle" idx="3"/>
          </p:nvPr>
        </p:nvSpPr>
        <p:spPr>
          <a:xfrm>
            <a:off x="1363600" y="2616050"/>
            <a:ext cx="29049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28" name="Google Shape;728;p55"/>
          <p:cNvSpPr txBox="1">
            <a:spLocks noGrp="1"/>
          </p:cNvSpPr>
          <p:nvPr>
            <p:ph type="subTitle" idx="4"/>
          </p:nvPr>
        </p:nvSpPr>
        <p:spPr>
          <a:xfrm>
            <a:off x="4875506" y="2616050"/>
            <a:ext cx="29049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729" name="Google Shape;729;p55"/>
          <p:cNvGrpSpPr/>
          <p:nvPr/>
        </p:nvGrpSpPr>
        <p:grpSpPr>
          <a:xfrm>
            <a:off x="-965450" y="-110525"/>
            <a:ext cx="10309905" cy="5087850"/>
            <a:chOff x="-965450" y="-110525"/>
            <a:chExt cx="10309905" cy="5087850"/>
          </a:xfrm>
        </p:grpSpPr>
        <p:grpSp>
          <p:nvGrpSpPr>
            <p:cNvPr id="730" name="Google Shape;730;p55"/>
            <p:cNvGrpSpPr/>
            <p:nvPr/>
          </p:nvGrpSpPr>
          <p:grpSpPr>
            <a:xfrm>
              <a:off x="-965450" y="3180468"/>
              <a:ext cx="1828435" cy="1796857"/>
              <a:chOff x="-965450" y="3180468"/>
              <a:chExt cx="1828435" cy="1796857"/>
            </a:xfrm>
          </p:grpSpPr>
          <p:grpSp>
            <p:nvGrpSpPr>
              <p:cNvPr id="731" name="Google Shape;731;p55"/>
              <p:cNvGrpSpPr/>
              <p:nvPr/>
            </p:nvGrpSpPr>
            <p:grpSpPr>
              <a:xfrm>
                <a:off x="411905" y="4230685"/>
                <a:ext cx="451080" cy="746640"/>
                <a:chOff x="411905" y="4081860"/>
                <a:chExt cx="451080" cy="746640"/>
              </a:xfrm>
            </p:grpSpPr>
            <p:sp>
              <p:nvSpPr>
                <p:cNvPr id="732" name="Google Shape;732;p55"/>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3" name="Google Shape;733;p55"/>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4" name="Google Shape;734;p55"/>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35" name="Google Shape;735;p55"/>
              <p:cNvGrpSpPr/>
              <p:nvPr/>
            </p:nvGrpSpPr>
            <p:grpSpPr>
              <a:xfrm rot="10800000">
                <a:off x="-965450" y="3180468"/>
                <a:ext cx="1678680" cy="754560"/>
                <a:chOff x="-3551175" y="1354680"/>
                <a:chExt cx="1678680" cy="754560"/>
              </a:xfrm>
            </p:grpSpPr>
            <p:sp>
              <p:nvSpPr>
                <p:cNvPr id="736" name="Google Shape;736;p5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7" name="Google Shape;737;p5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738" name="Google Shape;738;p55"/>
            <p:cNvGrpSpPr/>
            <p:nvPr/>
          </p:nvGrpSpPr>
          <p:grpSpPr>
            <a:xfrm>
              <a:off x="8424010" y="-110525"/>
              <a:ext cx="920445" cy="1205820"/>
              <a:chOff x="8424010" y="-110525"/>
              <a:chExt cx="920445" cy="1205820"/>
            </a:xfrm>
          </p:grpSpPr>
          <p:grpSp>
            <p:nvGrpSpPr>
              <p:cNvPr id="739" name="Google Shape;739;p55"/>
              <p:cNvGrpSpPr/>
              <p:nvPr/>
            </p:nvGrpSpPr>
            <p:grpSpPr>
              <a:xfrm>
                <a:off x="8430775" y="866695"/>
                <a:ext cx="913680" cy="228600"/>
                <a:chOff x="8370675" y="216420"/>
                <a:chExt cx="913680" cy="228600"/>
              </a:xfrm>
            </p:grpSpPr>
            <p:sp>
              <p:nvSpPr>
                <p:cNvPr id="740" name="Google Shape;740;p55"/>
                <p:cNvSpPr/>
                <p:nvPr/>
              </p:nvSpPr>
              <p:spPr>
                <a:xfrm rot="-5400000">
                  <a:off x="8370495" y="333600"/>
                  <a:ext cx="111600" cy="111240"/>
                </a:xfrm>
                <a:custGeom>
                  <a:avLst/>
                  <a:gdLst/>
                  <a:ahLst/>
                  <a:cxnLst/>
                  <a:rect l="l" t="t" r="r" b="b"/>
                  <a:pathLst>
                    <a:path w="310" h="309" extrusionOk="0">
                      <a:moveTo>
                        <a:pt x="155" y="309"/>
                      </a:moveTo>
                      <a:cubicBezTo>
                        <a:pt x="69" y="309"/>
                        <a:pt x="0" y="241"/>
                        <a:pt x="0" y="155"/>
                      </a:cubicBezTo>
                      <a:cubicBezTo>
                        <a:pt x="0" y="70"/>
                        <a:pt x="69" y="0"/>
                        <a:pt x="155" y="0"/>
                      </a:cubicBezTo>
                      <a:cubicBezTo>
                        <a:pt x="240" y="0"/>
                        <a:pt x="310" y="70"/>
                        <a:pt x="310" y="155"/>
                      </a:cubicBezTo>
                      <a:cubicBezTo>
                        <a:pt x="310" y="241"/>
                        <a:pt x="240" y="309"/>
                        <a:pt x="155" y="309"/>
                      </a:cubicBezTo>
                      <a:moveTo>
                        <a:pt x="155" y="23"/>
                      </a:moveTo>
                      <a:cubicBezTo>
                        <a:pt x="82" y="23"/>
                        <a:pt x="23" y="82"/>
                        <a:pt x="23" y="155"/>
                      </a:cubicBezTo>
                      <a:cubicBezTo>
                        <a:pt x="23" y="227"/>
                        <a:pt x="82" y="286"/>
                        <a:pt x="155" y="286"/>
                      </a:cubicBezTo>
                      <a:cubicBezTo>
                        <a:pt x="227" y="286"/>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1" name="Google Shape;741;p55"/>
                <p:cNvSpPr/>
                <p:nvPr/>
              </p:nvSpPr>
              <p:spPr>
                <a:xfrm rot="-5400000">
                  <a:off x="8790975" y="-99840"/>
                  <a:ext cx="177120" cy="809640"/>
                </a:xfrm>
                <a:custGeom>
                  <a:avLst/>
                  <a:gdLst/>
                  <a:ahLst/>
                  <a:cxnLst/>
                  <a:rect l="l" t="t" r="r" b="b"/>
                  <a:pathLst>
                    <a:path w="492" h="2249" extrusionOk="0">
                      <a:moveTo>
                        <a:pt x="476" y="2249"/>
                      </a:moveTo>
                      <a:lnTo>
                        <a:pt x="0" y="1773"/>
                      </a:lnTo>
                      <a:lnTo>
                        <a:pt x="0" y="0"/>
                      </a:lnTo>
                      <a:lnTo>
                        <a:pt x="23" y="0"/>
                      </a:lnTo>
                      <a:lnTo>
                        <a:pt x="23" y="1764"/>
                      </a:lnTo>
                      <a:lnTo>
                        <a:pt x="492" y="2232"/>
                      </a:lnTo>
                      <a:lnTo>
                        <a:pt x="476" y="2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42" name="Google Shape;742;p55"/>
              <p:cNvGrpSpPr/>
              <p:nvPr/>
            </p:nvGrpSpPr>
            <p:grpSpPr>
              <a:xfrm rot="5400000" flipH="1">
                <a:off x="8246890" y="66595"/>
                <a:ext cx="842760" cy="488520"/>
                <a:chOff x="-3206295" y="2859120"/>
                <a:chExt cx="842760" cy="488520"/>
              </a:xfrm>
            </p:grpSpPr>
            <p:sp>
              <p:nvSpPr>
                <p:cNvPr id="743" name="Google Shape;743;p55"/>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4" name="Google Shape;744;p55"/>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45"/>
        <p:cNvGrpSpPr/>
        <p:nvPr/>
      </p:nvGrpSpPr>
      <p:grpSpPr>
        <a:xfrm>
          <a:off x="0" y="0"/>
          <a:ext cx="0" cy="0"/>
          <a:chOff x="0" y="0"/>
          <a:chExt cx="0" cy="0"/>
        </a:xfrm>
      </p:grpSpPr>
      <p:sp>
        <p:nvSpPr>
          <p:cNvPr id="746" name="Google Shape;746;p5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747" name="Google Shape;747;p56"/>
          <p:cNvSpPr txBox="1">
            <a:spLocks noGrp="1"/>
          </p:cNvSpPr>
          <p:nvPr>
            <p:ph type="subTitle" idx="1"/>
          </p:nvPr>
        </p:nvSpPr>
        <p:spPr>
          <a:xfrm>
            <a:off x="720001" y="3033651"/>
            <a:ext cx="2455800" cy="869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8" name="Google Shape;748;p56"/>
          <p:cNvSpPr txBox="1">
            <a:spLocks noGrp="1"/>
          </p:cNvSpPr>
          <p:nvPr>
            <p:ph type="subTitle" idx="2"/>
          </p:nvPr>
        </p:nvSpPr>
        <p:spPr>
          <a:xfrm>
            <a:off x="3347486" y="3033651"/>
            <a:ext cx="2455800" cy="869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9" name="Google Shape;749;p56"/>
          <p:cNvSpPr txBox="1">
            <a:spLocks noGrp="1"/>
          </p:cNvSpPr>
          <p:nvPr>
            <p:ph type="subTitle" idx="3"/>
          </p:nvPr>
        </p:nvSpPr>
        <p:spPr>
          <a:xfrm>
            <a:off x="5974979" y="3033651"/>
            <a:ext cx="2455800" cy="869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0" name="Google Shape;750;p56"/>
          <p:cNvSpPr txBox="1">
            <a:spLocks noGrp="1"/>
          </p:cNvSpPr>
          <p:nvPr>
            <p:ph type="subTitle" idx="4"/>
          </p:nvPr>
        </p:nvSpPr>
        <p:spPr>
          <a:xfrm>
            <a:off x="720000" y="2616050"/>
            <a:ext cx="24558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51" name="Google Shape;751;p56"/>
          <p:cNvSpPr txBox="1">
            <a:spLocks noGrp="1"/>
          </p:cNvSpPr>
          <p:nvPr>
            <p:ph type="subTitle" idx="5"/>
          </p:nvPr>
        </p:nvSpPr>
        <p:spPr>
          <a:xfrm>
            <a:off x="3347490" y="2616050"/>
            <a:ext cx="24558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52" name="Google Shape;752;p56"/>
          <p:cNvSpPr txBox="1">
            <a:spLocks noGrp="1"/>
          </p:cNvSpPr>
          <p:nvPr>
            <p:ph type="subTitle" idx="6"/>
          </p:nvPr>
        </p:nvSpPr>
        <p:spPr>
          <a:xfrm>
            <a:off x="5974979" y="2616050"/>
            <a:ext cx="24558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753" name="Google Shape;753;p56"/>
          <p:cNvGrpSpPr/>
          <p:nvPr/>
        </p:nvGrpSpPr>
        <p:grpSpPr>
          <a:xfrm rot="10800000">
            <a:off x="-39700" y="-136450"/>
            <a:ext cx="1124013" cy="1333800"/>
            <a:chOff x="6046350" y="4027575"/>
            <a:chExt cx="1124013" cy="1333800"/>
          </a:xfrm>
        </p:grpSpPr>
        <p:grpSp>
          <p:nvGrpSpPr>
            <p:cNvPr id="754" name="Google Shape;754;p56"/>
            <p:cNvGrpSpPr/>
            <p:nvPr/>
          </p:nvGrpSpPr>
          <p:grpSpPr>
            <a:xfrm rot="-5400000" flipH="1">
              <a:off x="6286743" y="4477755"/>
              <a:ext cx="1333800" cy="433440"/>
              <a:chOff x="-3206295" y="2180880"/>
              <a:chExt cx="1333800" cy="433440"/>
            </a:xfrm>
          </p:grpSpPr>
          <p:sp>
            <p:nvSpPr>
              <p:cNvPr id="755" name="Google Shape;755;p5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6" name="Google Shape;756;p5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57" name="Google Shape;757;p56"/>
            <p:cNvGrpSpPr/>
            <p:nvPr/>
          </p:nvGrpSpPr>
          <p:grpSpPr>
            <a:xfrm rot="5400000">
              <a:off x="5869230" y="4588258"/>
              <a:ext cx="842760" cy="488520"/>
              <a:chOff x="-3206295" y="2859120"/>
              <a:chExt cx="842760" cy="488520"/>
            </a:xfrm>
          </p:grpSpPr>
          <p:sp>
            <p:nvSpPr>
              <p:cNvPr id="758" name="Google Shape;758;p56"/>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9" name="Google Shape;759;p56"/>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60"/>
        <p:cNvGrpSpPr/>
        <p:nvPr/>
      </p:nvGrpSpPr>
      <p:grpSpPr>
        <a:xfrm>
          <a:off x="0" y="0"/>
          <a:ext cx="0" cy="0"/>
          <a:chOff x="0" y="0"/>
          <a:chExt cx="0" cy="0"/>
        </a:xfrm>
      </p:grpSpPr>
      <p:sp>
        <p:nvSpPr>
          <p:cNvPr id="761" name="Google Shape;761;p5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762" name="Google Shape;762;p57"/>
          <p:cNvSpPr txBox="1">
            <a:spLocks noGrp="1"/>
          </p:cNvSpPr>
          <p:nvPr>
            <p:ph type="subTitle" idx="1"/>
          </p:nvPr>
        </p:nvSpPr>
        <p:spPr>
          <a:xfrm>
            <a:off x="1733666" y="21108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3" name="Google Shape;763;p57"/>
          <p:cNvSpPr txBox="1">
            <a:spLocks noGrp="1"/>
          </p:cNvSpPr>
          <p:nvPr>
            <p:ph type="subTitle" idx="2"/>
          </p:nvPr>
        </p:nvSpPr>
        <p:spPr>
          <a:xfrm>
            <a:off x="5690115" y="21108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4" name="Google Shape;764;p57"/>
          <p:cNvSpPr txBox="1">
            <a:spLocks noGrp="1"/>
          </p:cNvSpPr>
          <p:nvPr>
            <p:ph type="subTitle" idx="3"/>
          </p:nvPr>
        </p:nvSpPr>
        <p:spPr>
          <a:xfrm>
            <a:off x="1733679" y="35442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5" name="Google Shape;765;p57"/>
          <p:cNvSpPr txBox="1">
            <a:spLocks noGrp="1"/>
          </p:cNvSpPr>
          <p:nvPr>
            <p:ph type="subTitle" idx="4"/>
          </p:nvPr>
        </p:nvSpPr>
        <p:spPr>
          <a:xfrm>
            <a:off x="5690115" y="3544275"/>
            <a:ext cx="25512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6" name="Google Shape;766;p57"/>
          <p:cNvSpPr txBox="1">
            <a:spLocks noGrp="1"/>
          </p:cNvSpPr>
          <p:nvPr>
            <p:ph type="subTitle" idx="5"/>
          </p:nvPr>
        </p:nvSpPr>
        <p:spPr>
          <a:xfrm>
            <a:off x="1733682" y="16932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67" name="Google Shape;767;p57"/>
          <p:cNvSpPr txBox="1">
            <a:spLocks noGrp="1"/>
          </p:cNvSpPr>
          <p:nvPr>
            <p:ph type="subTitle" idx="6"/>
          </p:nvPr>
        </p:nvSpPr>
        <p:spPr>
          <a:xfrm>
            <a:off x="1733695" y="31266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68" name="Google Shape;768;p57"/>
          <p:cNvSpPr txBox="1">
            <a:spLocks noGrp="1"/>
          </p:cNvSpPr>
          <p:nvPr>
            <p:ph type="subTitle" idx="7"/>
          </p:nvPr>
        </p:nvSpPr>
        <p:spPr>
          <a:xfrm>
            <a:off x="5690126" y="16932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69" name="Google Shape;769;p57"/>
          <p:cNvSpPr txBox="1">
            <a:spLocks noGrp="1"/>
          </p:cNvSpPr>
          <p:nvPr>
            <p:ph type="subTitle" idx="8"/>
          </p:nvPr>
        </p:nvSpPr>
        <p:spPr>
          <a:xfrm>
            <a:off x="5690126" y="3126675"/>
            <a:ext cx="25512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770" name="Google Shape;770;p57"/>
          <p:cNvGrpSpPr/>
          <p:nvPr/>
        </p:nvGrpSpPr>
        <p:grpSpPr>
          <a:xfrm>
            <a:off x="-136420" y="4527340"/>
            <a:ext cx="1699270" cy="399600"/>
            <a:chOff x="-136420" y="4527340"/>
            <a:chExt cx="1699270" cy="399600"/>
          </a:xfrm>
        </p:grpSpPr>
        <p:grpSp>
          <p:nvGrpSpPr>
            <p:cNvPr id="771" name="Google Shape;771;p57"/>
            <p:cNvGrpSpPr/>
            <p:nvPr/>
          </p:nvGrpSpPr>
          <p:grpSpPr>
            <a:xfrm>
              <a:off x="576810" y="4638750"/>
              <a:ext cx="986040" cy="273600"/>
              <a:chOff x="-1484415" y="2371513"/>
              <a:chExt cx="986040" cy="273600"/>
            </a:xfrm>
          </p:grpSpPr>
          <p:sp>
            <p:nvSpPr>
              <p:cNvPr id="772" name="Google Shape;772;p57"/>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3" name="Google Shape;773;p57"/>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4" name="Google Shape;774;p57"/>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75" name="Google Shape;775;p57"/>
            <p:cNvGrpSpPr/>
            <p:nvPr/>
          </p:nvGrpSpPr>
          <p:grpSpPr>
            <a:xfrm>
              <a:off x="-136420" y="4527340"/>
              <a:ext cx="639360" cy="399600"/>
              <a:chOff x="5" y="4213440"/>
              <a:chExt cx="639360" cy="399600"/>
            </a:xfrm>
          </p:grpSpPr>
          <p:sp>
            <p:nvSpPr>
              <p:cNvPr id="776" name="Google Shape;776;p57"/>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7" name="Google Shape;777;p57"/>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78"/>
        <p:cNvGrpSpPr/>
        <p:nvPr/>
      </p:nvGrpSpPr>
      <p:grpSpPr>
        <a:xfrm>
          <a:off x="0" y="0"/>
          <a:ext cx="0" cy="0"/>
          <a:chOff x="0" y="0"/>
          <a:chExt cx="0" cy="0"/>
        </a:xfrm>
      </p:grpSpPr>
      <p:sp>
        <p:nvSpPr>
          <p:cNvPr id="779" name="Google Shape;779;p5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780" name="Google Shape;780;p58"/>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1" name="Google Shape;781;p58"/>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2" name="Google Shape;782;p58"/>
          <p:cNvSpPr txBox="1">
            <a:spLocks noGrp="1"/>
          </p:cNvSpPr>
          <p:nvPr>
            <p:ph type="subTitle" idx="3"/>
          </p:nvPr>
        </p:nvSpPr>
        <p:spPr>
          <a:xfrm>
            <a:off x="898135"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3" name="Google Shape;783;p58"/>
          <p:cNvSpPr txBox="1">
            <a:spLocks noGrp="1"/>
          </p:cNvSpPr>
          <p:nvPr>
            <p:ph type="subTitle" idx="4"/>
          </p:nvPr>
        </p:nvSpPr>
        <p:spPr>
          <a:xfrm>
            <a:off x="3462472"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4" name="Google Shape;784;p58"/>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5" name="Google Shape;785;p58"/>
          <p:cNvSpPr txBox="1">
            <a:spLocks noGrp="1"/>
          </p:cNvSpPr>
          <p:nvPr>
            <p:ph type="subTitle" idx="6"/>
          </p:nvPr>
        </p:nvSpPr>
        <p:spPr>
          <a:xfrm>
            <a:off x="6026833"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6" name="Google Shape;786;p58"/>
          <p:cNvSpPr txBox="1">
            <a:spLocks noGrp="1"/>
          </p:cNvSpPr>
          <p:nvPr>
            <p:ph type="subTitle" idx="7"/>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87" name="Google Shape;787;p58"/>
          <p:cNvSpPr txBox="1">
            <a:spLocks noGrp="1"/>
          </p:cNvSpPr>
          <p:nvPr>
            <p:ph type="subTitle" idx="8"/>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88" name="Google Shape;788;p58"/>
          <p:cNvSpPr txBox="1">
            <a:spLocks noGrp="1"/>
          </p:cNvSpPr>
          <p:nvPr>
            <p:ph type="subTitle" idx="9"/>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89" name="Google Shape;789;p58"/>
          <p:cNvSpPr txBox="1">
            <a:spLocks noGrp="1"/>
          </p:cNvSpPr>
          <p:nvPr>
            <p:ph type="subTitle" idx="13"/>
          </p:nvPr>
        </p:nvSpPr>
        <p:spPr>
          <a:xfrm>
            <a:off x="896450"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90" name="Google Shape;790;p58"/>
          <p:cNvSpPr txBox="1">
            <a:spLocks noGrp="1"/>
          </p:cNvSpPr>
          <p:nvPr>
            <p:ph type="subTitle" idx="14"/>
          </p:nvPr>
        </p:nvSpPr>
        <p:spPr>
          <a:xfrm>
            <a:off x="3460788"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791" name="Google Shape;791;p58"/>
          <p:cNvSpPr txBox="1">
            <a:spLocks noGrp="1"/>
          </p:cNvSpPr>
          <p:nvPr>
            <p:ph type="subTitle" idx="15"/>
          </p:nvPr>
        </p:nvSpPr>
        <p:spPr>
          <a:xfrm>
            <a:off x="6025151"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792" name="Google Shape;792;p58"/>
          <p:cNvGrpSpPr/>
          <p:nvPr/>
        </p:nvGrpSpPr>
        <p:grpSpPr>
          <a:xfrm>
            <a:off x="8500200" y="-54470"/>
            <a:ext cx="1678680" cy="1644822"/>
            <a:chOff x="8500200" y="-54470"/>
            <a:chExt cx="1678680" cy="1644822"/>
          </a:xfrm>
        </p:grpSpPr>
        <p:grpSp>
          <p:nvGrpSpPr>
            <p:cNvPr id="793" name="Google Shape;793;p58"/>
            <p:cNvGrpSpPr/>
            <p:nvPr/>
          </p:nvGrpSpPr>
          <p:grpSpPr>
            <a:xfrm>
              <a:off x="8500200" y="835792"/>
              <a:ext cx="1678680" cy="754560"/>
              <a:chOff x="-3551175" y="1354680"/>
              <a:chExt cx="1678680" cy="754560"/>
            </a:xfrm>
          </p:grpSpPr>
          <p:sp>
            <p:nvSpPr>
              <p:cNvPr id="794" name="Google Shape;794;p58"/>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5" name="Google Shape;795;p58"/>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96" name="Google Shape;796;p58"/>
            <p:cNvGrpSpPr/>
            <p:nvPr/>
          </p:nvGrpSpPr>
          <p:grpSpPr>
            <a:xfrm rot="-5400000">
              <a:off x="8342560" y="275110"/>
              <a:ext cx="890280" cy="231120"/>
              <a:chOff x="-1623065" y="547560"/>
              <a:chExt cx="890280" cy="231120"/>
            </a:xfrm>
          </p:grpSpPr>
          <p:sp>
            <p:nvSpPr>
              <p:cNvPr id="797" name="Google Shape;797;p58"/>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8" name="Google Shape;798;p58"/>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9"/>
        <p:cNvGrpSpPr/>
        <p:nvPr/>
      </p:nvGrpSpPr>
      <p:grpSpPr>
        <a:xfrm>
          <a:off x="0" y="0"/>
          <a:ext cx="0" cy="0"/>
          <a:chOff x="0" y="0"/>
          <a:chExt cx="0" cy="0"/>
        </a:xfrm>
      </p:grpSpPr>
      <p:sp>
        <p:nvSpPr>
          <p:cNvPr id="800" name="Google Shape;800;p59"/>
          <p:cNvSpPr txBox="1">
            <a:spLocks noGrp="1"/>
          </p:cNvSpPr>
          <p:nvPr>
            <p:ph type="title"/>
          </p:nvPr>
        </p:nvSpPr>
        <p:spPr>
          <a:xfrm>
            <a:off x="1149350" y="1731650"/>
            <a:ext cx="5205300" cy="1768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60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grpSp>
        <p:nvGrpSpPr>
          <p:cNvPr id="801" name="Google Shape;801;p59"/>
          <p:cNvGrpSpPr/>
          <p:nvPr/>
        </p:nvGrpSpPr>
        <p:grpSpPr>
          <a:xfrm>
            <a:off x="-204050" y="-54470"/>
            <a:ext cx="9111167" cy="5972231"/>
            <a:chOff x="-204050" y="-54470"/>
            <a:chExt cx="9111167" cy="5972231"/>
          </a:xfrm>
        </p:grpSpPr>
        <p:grpSp>
          <p:nvGrpSpPr>
            <p:cNvPr id="802" name="Google Shape;802;p59"/>
            <p:cNvGrpSpPr/>
            <p:nvPr/>
          </p:nvGrpSpPr>
          <p:grpSpPr>
            <a:xfrm>
              <a:off x="-134596" y="3726651"/>
              <a:ext cx="9041714" cy="2191110"/>
              <a:chOff x="-134596" y="3726651"/>
              <a:chExt cx="9041714" cy="2191110"/>
            </a:xfrm>
          </p:grpSpPr>
          <p:grpSp>
            <p:nvGrpSpPr>
              <p:cNvPr id="803" name="Google Shape;803;p59"/>
              <p:cNvGrpSpPr/>
              <p:nvPr/>
            </p:nvGrpSpPr>
            <p:grpSpPr>
              <a:xfrm rot="-5400000">
                <a:off x="-460250" y="4052305"/>
                <a:ext cx="2191110" cy="1539802"/>
                <a:chOff x="-181950" y="-342720"/>
                <a:chExt cx="2191110" cy="1539802"/>
              </a:xfrm>
            </p:grpSpPr>
            <p:grpSp>
              <p:nvGrpSpPr>
                <p:cNvPr id="804" name="Google Shape;804;p59"/>
                <p:cNvGrpSpPr/>
                <p:nvPr/>
              </p:nvGrpSpPr>
              <p:grpSpPr>
                <a:xfrm flipH="1">
                  <a:off x="-181950" y="162217"/>
                  <a:ext cx="1678680" cy="754560"/>
                  <a:chOff x="-3551175" y="1354680"/>
                  <a:chExt cx="1678680" cy="754560"/>
                </a:xfrm>
              </p:grpSpPr>
              <p:sp>
                <p:nvSpPr>
                  <p:cNvPr id="805" name="Google Shape;805;p5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6" name="Google Shape;806;p5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07" name="Google Shape;807;p59"/>
                <p:cNvGrpSpPr/>
                <p:nvPr/>
              </p:nvGrpSpPr>
              <p:grpSpPr>
                <a:xfrm flipH="1">
                  <a:off x="-66125" y="763642"/>
                  <a:ext cx="1333800" cy="433440"/>
                  <a:chOff x="-3206295" y="2180880"/>
                  <a:chExt cx="1333800" cy="433440"/>
                </a:xfrm>
              </p:grpSpPr>
              <p:sp>
                <p:nvSpPr>
                  <p:cNvPr id="808" name="Google Shape;808;p59"/>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9" name="Google Shape;809;p59"/>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10" name="Google Shape;810;p59"/>
                <p:cNvGrpSpPr/>
                <p:nvPr/>
              </p:nvGrpSpPr>
              <p:grpSpPr>
                <a:xfrm rot="-5400000">
                  <a:off x="1448460" y="-13140"/>
                  <a:ext cx="890280" cy="231120"/>
                  <a:chOff x="-1623065" y="547560"/>
                  <a:chExt cx="890280" cy="231120"/>
                </a:xfrm>
              </p:grpSpPr>
              <p:sp>
                <p:nvSpPr>
                  <p:cNvPr id="811" name="Google Shape;811;p59"/>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2" name="Google Shape;812;p59"/>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813" name="Google Shape;813;p59"/>
              <p:cNvGrpSpPr/>
              <p:nvPr/>
            </p:nvGrpSpPr>
            <p:grpSpPr>
              <a:xfrm rot="-5400000">
                <a:off x="7763880" y="4201170"/>
                <a:ext cx="1333800" cy="952675"/>
                <a:chOff x="-92245" y="2383470"/>
                <a:chExt cx="1333800" cy="952675"/>
              </a:xfrm>
            </p:grpSpPr>
            <p:grpSp>
              <p:nvGrpSpPr>
                <p:cNvPr id="814" name="Google Shape;814;p59"/>
                <p:cNvGrpSpPr/>
                <p:nvPr/>
              </p:nvGrpSpPr>
              <p:grpSpPr>
                <a:xfrm flipH="1">
                  <a:off x="-92245" y="2902705"/>
                  <a:ext cx="1333800" cy="433440"/>
                  <a:chOff x="-3206295" y="2180880"/>
                  <a:chExt cx="1333800" cy="433440"/>
                </a:xfrm>
              </p:grpSpPr>
              <p:sp>
                <p:nvSpPr>
                  <p:cNvPr id="815" name="Google Shape;815;p59"/>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6" name="Google Shape;816;p59"/>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17" name="Google Shape;817;p59"/>
                <p:cNvGrpSpPr/>
                <p:nvPr/>
              </p:nvGrpSpPr>
              <p:grpSpPr>
                <a:xfrm>
                  <a:off x="-92240" y="2383470"/>
                  <a:ext cx="877320" cy="222120"/>
                  <a:chOff x="-1236015" y="1766520"/>
                  <a:chExt cx="877320" cy="222120"/>
                </a:xfrm>
              </p:grpSpPr>
              <p:sp>
                <p:nvSpPr>
                  <p:cNvPr id="818" name="Google Shape;818;p59"/>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9" name="Google Shape;819;p59"/>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grpSp>
          <p:nvGrpSpPr>
            <p:cNvPr id="820" name="Google Shape;820;p59"/>
            <p:cNvGrpSpPr/>
            <p:nvPr/>
          </p:nvGrpSpPr>
          <p:grpSpPr>
            <a:xfrm flipH="1">
              <a:off x="-204050" y="-54470"/>
              <a:ext cx="1678680" cy="1644822"/>
              <a:chOff x="7716500" y="-54470"/>
              <a:chExt cx="1678680" cy="1644822"/>
            </a:xfrm>
          </p:grpSpPr>
          <p:grpSp>
            <p:nvGrpSpPr>
              <p:cNvPr id="821" name="Google Shape;821;p59"/>
              <p:cNvGrpSpPr/>
              <p:nvPr/>
            </p:nvGrpSpPr>
            <p:grpSpPr>
              <a:xfrm>
                <a:off x="7716500" y="835792"/>
                <a:ext cx="1678680" cy="754560"/>
                <a:chOff x="-3551175" y="1354680"/>
                <a:chExt cx="1678680" cy="754560"/>
              </a:xfrm>
            </p:grpSpPr>
            <p:sp>
              <p:nvSpPr>
                <p:cNvPr id="822" name="Google Shape;822;p5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3" name="Google Shape;823;p5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24" name="Google Shape;824;p59"/>
              <p:cNvGrpSpPr/>
              <p:nvPr/>
            </p:nvGrpSpPr>
            <p:grpSpPr>
              <a:xfrm rot="-5400000">
                <a:off x="7558860" y="275110"/>
                <a:ext cx="890280" cy="231120"/>
                <a:chOff x="-1623065" y="547560"/>
                <a:chExt cx="890280" cy="231120"/>
              </a:xfrm>
            </p:grpSpPr>
            <p:sp>
              <p:nvSpPr>
                <p:cNvPr id="825" name="Google Shape;825;p59"/>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6" name="Google Shape;826;p59"/>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27"/>
        <p:cNvGrpSpPr/>
        <p:nvPr/>
      </p:nvGrpSpPr>
      <p:grpSpPr>
        <a:xfrm>
          <a:off x="0" y="0"/>
          <a:ext cx="0" cy="0"/>
          <a:chOff x="0" y="0"/>
          <a:chExt cx="0" cy="0"/>
        </a:xfrm>
      </p:grpSpPr>
      <p:sp>
        <p:nvSpPr>
          <p:cNvPr id="828" name="Google Shape;828;p60"/>
          <p:cNvSpPr txBox="1">
            <a:spLocks noGrp="1"/>
          </p:cNvSpPr>
          <p:nvPr>
            <p:ph type="title"/>
          </p:nvPr>
        </p:nvSpPr>
        <p:spPr>
          <a:xfrm>
            <a:off x="2462500" y="1973625"/>
            <a:ext cx="5968200" cy="5319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829" name="Google Shape;829;p60"/>
          <p:cNvSpPr txBox="1">
            <a:spLocks noGrp="1"/>
          </p:cNvSpPr>
          <p:nvPr>
            <p:ph type="subTitle" idx="1"/>
          </p:nvPr>
        </p:nvSpPr>
        <p:spPr>
          <a:xfrm>
            <a:off x="2462576" y="539500"/>
            <a:ext cx="5968200" cy="13581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830" name="Google Shape;830;p60"/>
          <p:cNvGrpSpPr/>
          <p:nvPr/>
        </p:nvGrpSpPr>
        <p:grpSpPr>
          <a:xfrm>
            <a:off x="-75194" y="912744"/>
            <a:ext cx="9245733" cy="4098316"/>
            <a:chOff x="-75194" y="912744"/>
            <a:chExt cx="9245733" cy="4098316"/>
          </a:xfrm>
        </p:grpSpPr>
        <p:grpSp>
          <p:nvGrpSpPr>
            <p:cNvPr id="831" name="Google Shape;831;p60"/>
            <p:cNvGrpSpPr/>
            <p:nvPr/>
          </p:nvGrpSpPr>
          <p:grpSpPr>
            <a:xfrm>
              <a:off x="-75194" y="912744"/>
              <a:ext cx="1333800" cy="1124012"/>
              <a:chOff x="-75194" y="912744"/>
              <a:chExt cx="1333800" cy="1124012"/>
            </a:xfrm>
          </p:grpSpPr>
          <p:grpSp>
            <p:nvGrpSpPr>
              <p:cNvPr id="832" name="Google Shape;832;p60"/>
              <p:cNvGrpSpPr/>
              <p:nvPr/>
            </p:nvGrpSpPr>
            <p:grpSpPr>
              <a:xfrm rot="10800000">
                <a:off x="-75194" y="912744"/>
                <a:ext cx="1333800" cy="433440"/>
                <a:chOff x="-3206295" y="2180880"/>
                <a:chExt cx="1333800" cy="433440"/>
              </a:xfrm>
            </p:grpSpPr>
            <p:sp>
              <p:nvSpPr>
                <p:cNvPr id="833" name="Google Shape;833;p6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4" name="Google Shape;834;p6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35" name="Google Shape;835;p60"/>
              <p:cNvGrpSpPr/>
              <p:nvPr/>
            </p:nvGrpSpPr>
            <p:grpSpPr>
              <a:xfrm flipH="1">
                <a:off x="-75191" y="1548236"/>
                <a:ext cx="842760" cy="488520"/>
                <a:chOff x="-3206295" y="2859120"/>
                <a:chExt cx="842760" cy="488520"/>
              </a:xfrm>
            </p:grpSpPr>
            <p:sp>
              <p:nvSpPr>
                <p:cNvPr id="836" name="Google Shape;836;p6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7" name="Google Shape;837;p6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838" name="Google Shape;838;p60"/>
            <p:cNvGrpSpPr/>
            <p:nvPr/>
          </p:nvGrpSpPr>
          <p:grpSpPr>
            <a:xfrm flipH="1">
              <a:off x="5990785" y="4408566"/>
              <a:ext cx="3155292" cy="602495"/>
              <a:chOff x="3240000" y="688320"/>
              <a:chExt cx="3420000" cy="653040"/>
            </a:xfrm>
          </p:grpSpPr>
          <p:sp>
            <p:nvSpPr>
              <p:cNvPr id="839" name="Google Shape;839;p60"/>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0" name="Google Shape;840;p60"/>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41" name="Google Shape;841;p60"/>
            <p:cNvGrpSpPr/>
            <p:nvPr/>
          </p:nvGrpSpPr>
          <p:grpSpPr>
            <a:xfrm>
              <a:off x="8487999" y="3495777"/>
              <a:ext cx="682539" cy="838311"/>
              <a:chOff x="3654360" y="2272320"/>
              <a:chExt cx="739800" cy="908640"/>
            </a:xfrm>
          </p:grpSpPr>
          <p:sp>
            <p:nvSpPr>
              <p:cNvPr id="842" name="Google Shape;842;p60"/>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3" name="Google Shape;843;p60"/>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4"/>
        <p:cNvGrpSpPr/>
        <p:nvPr/>
      </p:nvGrpSpPr>
      <p:grpSpPr>
        <a:xfrm>
          <a:off x="0" y="0"/>
          <a:ext cx="0" cy="0"/>
          <a:chOff x="0" y="0"/>
          <a:chExt cx="0" cy="0"/>
        </a:xfrm>
      </p:grpSpPr>
      <p:sp>
        <p:nvSpPr>
          <p:cNvPr id="845" name="Google Shape;845;p61"/>
          <p:cNvSpPr>
            <a:spLocks noGrp="1"/>
          </p:cNvSpPr>
          <p:nvPr>
            <p:ph type="pic" idx="2"/>
          </p:nvPr>
        </p:nvSpPr>
        <p:spPr>
          <a:xfrm>
            <a:off x="-6650" y="-6650"/>
            <a:ext cx="9150600" cy="5143500"/>
          </a:xfrm>
          <a:prstGeom prst="rect">
            <a:avLst/>
          </a:prstGeom>
          <a:noFill/>
          <a:ln>
            <a:noFill/>
          </a:ln>
        </p:spPr>
      </p:sp>
      <p:sp>
        <p:nvSpPr>
          <p:cNvPr id="846" name="Google Shape;846;p61"/>
          <p:cNvSpPr txBox="1">
            <a:spLocks noGrp="1"/>
          </p:cNvSpPr>
          <p:nvPr>
            <p:ph type="title"/>
          </p:nvPr>
        </p:nvSpPr>
        <p:spPr>
          <a:xfrm>
            <a:off x="713225" y="539500"/>
            <a:ext cx="4076100" cy="9732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47"/>
        <p:cNvGrpSpPr/>
        <p:nvPr/>
      </p:nvGrpSpPr>
      <p:grpSpPr>
        <a:xfrm>
          <a:off x="0" y="0"/>
          <a:ext cx="0" cy="0"/>
          <a:chOff x="0" y="0"/>
          <a:chExt cx="0" cy="0"/>
        </a:xfrm>
      </p:grpSpPr>
      <p:sp>
        <p:nvSpPr>
          <p:cNvPr id="848" name="Google Shape;848;p62"/>
          <p:cNvSpPr txBox="1">
            <a:spLocks noGrp="1"/>
          </p:cNvSpPr>
          <p:nvPr>
            <p:ph type="title"/>
          </p:nvPr>
        </p:nvSpPr>
        <p:spPr>
          <a:xfrm>
            <a:off x="720000" y="1453663"/>
            <a:ext cx="3816300" cy="1591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849" name="Google Shape;849;p62"/>
          <p:cNvSpPr txBox="1">
            <a:spLocks noGrp="1"/>
          </p:cNvSpPr>
          <p:nvPr>
            <p:ph type="subTitle" idx="1"/>
          </p:nvPr>
        </p:nvSpPr>
        <p:spPr>
          <a:xfrm>
            <a:off x="720000" y="3045438"/>
            <a:ext cx="3816300" cy="8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0" name="Google Shape;850;p62"/>
          <p:cNvSpPr>
            <a:spLocks noGrp="1"/>
          </p:cNvSpPr>
          <p:nvPr>
            <p:ph type="pic" idx="2"/>
          </p:nvPr>
        </p:nvSpPr>
        <p:spPr>
          <a:xfrm>
            <a:off x="5118750" y="539500"/>
            <a:ext cx="2816400" cy="4064400"/>
          </a:xfrm>
          <a:prstGeom prst="rect">
            <a:avLst/>
          </a:prstGeom>
          <a:noFill/>
          <a:ln w="9525" cap="flat" cmpd="sng">
            <a:solidFill>
              <a:schemeClr val="dk1"/>
            </a:solidFill>
            <a:prstDash val="solid"/>
            <a:round/>
            <a:headEnd type="none" w="sm" len="sm"/>
            <a:tailEnd type="none" w="sm" len="sm"/>
          </a:ln>
        </p:spPr>
      </p:sp>
      <p:grpSp>
        <p:nvGrpSpPr>
          <p:cNvPr id="851" name="Google Shape;851;p62"/>
          <p:cNvGrpSpPr/>
          <p:nvPr/>
        </p:nvGrpSpPr>
        <p:grpSpPr>
          <a:xfrm>
            <a:off x="-173125" y="-162320"/>
            <a:ext cx="2191110" cy="1539802"/>
            <a:chOff x="-181950" y="-342720"/>
            <a:chExt cx="2191110" cy="1539802"/>
          </a:xfrm>
        </p:grpSpPr>
        <p:grpSp>
          <p:nvGrpSpPr>
            <p:cNvPr id="852" name="Google Shape;852;p62"/>
            <p:cNvGrpSpPr/>
            <p:nvPr/>
          </p:nvGrpSpPr>
          <p:grpSpPr>
            <a:xfrm flipH="1">
              <a:off x="-181950" y="162217"/>
              <a:ext cx="1678680" cy="754560"/>
              <a:chOff x="-3551175" y="1354680"/>
              <a:chExt cx="1678680" cy="754560"/>
            </a:xfrm>
          </p:grpSpPr>
          <p:sp>
            <p:nvSpPr>
              <p:cNvPr id="853" name="Google Shape;853;p62"/>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4" name="Google Shape;854;p62"/>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55" name="Google Shape;855;p62"/>
            <p:cNvGrpSpPr/>
            <p:nvPr/>
          </p:nvGrpSpPr>
          <p:grpSpPr>
            <a:xfrm flipH="1">
              <a:off x="-66125" y="763642"/>
              <a:ext cx="1333800" cy="433440"/>
              <a:chOff x="-3206295" y="2180880"/>
              <a:chExt cx="1333800" cy="433440"/>
            </a:xfrm>
          </p:grpSpPr>
          <p:sp>
            <p:nvSpPr>
              <p:cNvPr id="856" name="Google Shape;856;p6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7" name="Google Shape;857;p6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58" name="Google Shape;858;p62"/>
            <p:cNvGrpSpPr/>
            <p:nvPr/>
          </p:nvGrpSpPr>
          <p:grpSpPr>
            <a:xfrm rot="-5400000">
              <a:off x="1448460" y="-13140"/>
              <a:ext cx="890280" cy="231120"/>
              <a:chOff x="-1623065" y="547560"/>
              <a:chExt cx="890280" cy="231120"/>
            </a:xfrm>
          </p:grpSpPr>
          <p:sp>
            <p:nvSpPr>
              <p:cNvPr id="859" name="Google Shape;859;p62"/>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0" name="Google Shape;860;p62"/>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1"/>
        <p:cNvGrpSpPr/>
        <p:nvPr/>
      </p:nvGrpSpPr>
      <p:grpSpPr>
        <a:xfrm>
          <a:off x="0" y="0"/>
          <a:ext cx="0" cy="0"/>
          <a:chOff x="0" y="0"/>
          <a:chExt cx="0" cy="0"/>
        </a:xfrm>
      </p:grpSpPr>
      <p:sp>
        <p:nvSpPr>
          <p:cNvPr id="862" name="Google Shape;862;p63"/>
          <p:cNvSpPr txBox="1">
            <a:spLocks noGrp="1"/>
          </p:cNvSpPr>
          <p:nvPr>
            <p:ph type="title" hasCustomPrompt="1"/>
          </p:nvPr>
        </p:nvSpPr>
        <p:spPr>
          <a:xfrm>
            <a:off x="1344450" y="1870850"/>
            <a:ext cx="6455100" cy="1086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9600"/>
              <a:buNone/>
              <a:defRPr sz="6000"/>
            </a:lvl1pPr>
            <a:lvl2pPr lvl="1" algn="ctr" rtl="0">
              <a:lnSpc>
                <a:spcPct val="100000"/>
              </a:lnSpc>
              <a:spcBef>
                <a:spcPts val="0"/>
              </a:spcBef>
              <a:spcAft>
                <a:spcPts val="0"/>
              </a:spcAft>
              <a:buSzPts val="9600"/>
              <a:buNone/>
              <a:defRPr sz="9600"/>
            </a:lvl2pPr>
            <a:lvl3pPr lvl="2" algn="ctr" rtl="0">
              <a:lnSpc>
                <a:spcPct val="100000"/>
              </a:lnSpc>
              <a:spcBef>
                <a:spcPts val="0"/>
              </a:spcBef>
              <a:spcAft>
                <a:spcPts val="0"/>
              </a:spcAft>
              <a:buSzPts val="9600"/>
              <a:buNone/>
              <a:defRPr sz="9600"/>
            </a:lvl3pPr>
            <a:lvl4pPr lvl="3" algn="ctr" rtl="0">
              <a:lnSpc>
                <a:spcPct val="100000"/>
              </a:lnSpc>
              <a:spcBef>
                <a:spcPts val="0"/>
              </a:spcBef>
              <a:spcAft>
                <a:spcPts val="0"/>
              </a:spcAft>
              <a:buSzPts val="9600"/>
              <a:buNone/>
              <a:defRPr sz="9600"/>
            </a:lvl4pPr>
            <a:lvl5pPr lvl="4" algn="ctr" rtl="0">
              <a:lnSpc>
                <a:spcPct val="100000"/>
              </a:lnSpc>
              <a:spcBef>
                <a:spcPts val="0"/>
              </a:spcBef>
              <a:spcAft>
                <a:spcPts val="0"/>
              </a:spcAft>
              <a:buSzPts val="9600"/>
              <a:buNone/>
              <a:defRPr sz="9600"/>
            </a:lvl5pPr>
            <a:lvl6pPr lvl="5" algn="ctr" rtl="0">
              <a:lnSpc>
                <a:spcPct val="100000"/>
              </a:lnSpc>
              <a:spcBef>
                <a:spcPts val="0"/>
              </a:spcBef>
              <a:spcAft>
                <a:spcPts val="0"/>
              </a:spcAft>
              <a:buSzPts val="9600"/>
              <a:buNone/>
              <a:defRPr sz="9600"/>
            </a:lvl6pPr>
            <a:lvl7pPr lvl="6" algn="ctr" rtl="0">
              <a:lnSpc>
                <a:spcPct val="100000"/>
              </a:lnSpc>
              <a:spcBef>
                <a:spcPts val="0"/>
              </a:spcBef>
              <a:spcAft>
                <a:spcPts val="0"/>
              </a:spcAft>
              <a:buSzPts val="9600"/>
              <a:buNone/>
              <a:defRPr sz="9600"/>
            </a:lvl7pPr>
            <a:lvl8pPr lvl="7" algn="ctr" rtl="0">
              <a:lnSpc>
                <a:spcPct val="100000"/>
              </a:lnSpc>
              <a:spcBef>
                <a:spcPts val="0"/>
              </a:spcBef>
              <a:spcAft>
                <a:spcPts val="0"/>
              </a:spcAft>
              <a:buSzPts val="9600"/>
              <a:buNone/>
              <a:defRPr sz="9600"/>
            </a:lvl8pPr>
            <a:lvl9pPr lvl="8" algn="ctr" rtl="0">
              <a:lnSpc>
                <a:spcPct val="100000"/>
              </a:lnSpc>
              <a:spcBef>
                <a:spcPts val="0"/>
              </a:spcBef>
              <a:spcAft>
                <a:spcPts val="0"/>
              </a:spcAft>
              <a:buSzPts val="9600"/>
              <a:buNone/>
              <a:defRPr sz="9600"/>
            </a:lvl9pPr>
          </a:lstStyle>
          <a:p>
            <a:r>
              <a:t>xx%</a:t>
            </a:r>
          </a:p>
        </p:txBody>
      </p:sp>
      <p:sp>
        <p:nvSpPr>
          <p:cNvPr id="863" name="Google Shape;863;p63"/>
          <p:cNvSpPr txBox="1">
            <a:spLocks noGrp="1"/>
          </p:cNvSpPr>
          <p:nvPr>
            <p:ph type="subTitle" idx="1"/>
          </p:nvPr>
        </p:nvSpPr>
        <p:spPr>
          <a:xfrm>
            <a:off x="1949700" y="2957750"/>
            <a:ext cx="5244600" cy="497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64" name="Google Shape;864;p63"/>
          <p:cNvGrpSpPr/>
          <p:nvPr/>
        </p:nvGrpSpPr>
        <p:grpSpPr>
          <a:xfrm>
            <a:off x="106566" y="-164474"/>
            <a:ext cx="8825819" cy="6346117"/>
            <a:chOff x="106566" y="-164474"/>
            <a:chExt cx="8825819" cy="6346117"/>
          </a:xfrm>
        </p:grpSpPr>
        <p:grpSp>
          <p:nvGrpSpPr>
            <p:cNvPr id="865" name="Google Shape;865;p63"/>
            <p:cNvGrpSpPr/>
            <p:nvPr/>
          </p:nvGrpSpPr>
          <p:grpSpPr>
            <a:xfrm>
              <a:off x="106566" y="-164474"/>
              <a:ext cx="1981306" cy="1678680"/>
              <a:chOff x="448266" y="-164474"/>
              <a:chExt cx="1981306" cy="1678680"/>
            </a:xfrm>
          </p:grpSpPr>
          <p:grpSp>
            <p:nvGrpSpPr>
              <p:cNvPr id="866" name="Google Shape;866;p63"/>
              <p:cNvGrpSpPr/>
              <p:nvPr/>
            </p:nvGrpSpPr>
            <p:grpSpPr>
              <a:xfrm rot="-5400000">
                <a:off x="-13794" y="297586"/>
                <a:ext cx="1678680" cy="754560"/>
                <a:chOff x="-3551175" y="1354680"/>
                <a:chExt cx="1678680" cy="754560"/>
              </a:xfrm>
            </p:grpSpPr>
            <p:sp>
              <p:nvSpPr>
                <p:cNvPr id="867" name="Google Shape;867;p6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8" name="Google Shape;868;p6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69" name="Google Shape;869;p63"/>
              <p:cNvGrpSpPr/>
              <p:nvPr/>
            </p:nvGrpSpPr>
            <p:grpSpPr>
              <a:xfrm rot="-5400000">
                <a:off x="599511" y="401531"/>
                <a:ext cx="1333800" cy="433440"/>
                <a:chOff x="-3206295" y="2180880"/>
                <a:chExt cx="1333800" cy="433440"/>
              </a:xfrm>
            </p:grpSpPr>
            <p:sp>
              <p:nvSpPr>
                <p:cNvPr id="870" name="Google Shape;870;p6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1" name="Google Shape;871;p6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72" name="Google Shape;872;p63"/>
              <p:cNvGrpSpPr/>
              <p:nvPr/>
            </p:nvGrpSpPr>
            <p:grpSpPr>
              <a:xfrm>
                <a:off x="1440646" y="535165"/>
                <a:ext cx="988926" cy="279375"/>
                <a:chOff x="3634672" y="1563640"/>
                <a:chExt cx="988926" cy="279375"/>
              </a:xfrm>
            </p:grpSpPr>
            <p:grpSp>
              <p:nvGrpSpPr>
                <p:cNvPr id="873" name="Google Shape;873;p63"/>
                <p:cNvGrpSpPr/>
                <p:nvPr/>
              </p:nvGrpSpPr>
              <p:grpSpPr>
                <a:xfrm>
                  <a:off x="3634672" y="1620895"/>
                  <a:ext cx="877320" cy="222120"/>
                  <a:chOff x="69660" y="1766520"/>
                  <a:chExt cx="877320" cy="222120"/>
                </a:xfrm>
              </p:grpSpPr>
              <p:sp>
                <p:nvSpPr>
                  <p:cNvPr id="874" name="Google Shape;874;p63"/>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5" name="Google Shape;875;p63"/>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876" name="Google Shape;876;p63"/>
                <p:cNvSpPr/>
                <p:nvPr/>
              </p:nvSpPr>
              <p:spPr>
                <a:xfrm>
                  <a:off x="4511998" y="15636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877" name="Google Shape;877;p63"/>
            <p:cNvGrpSpPr/>
            <p:nvPr/>
          </p:nvGrpSpPr>
          <p:grpSpPr>
            <a:xfrm>
              <a:off x="7440215" y="1973424"/>
              <a:ext cx="1492171" cy="4208218"/>
              <a:chOff x="7440215" y="1973424"/>
              <a:chExt cx="1492171" cy="4208218"/>
            </a:xfrm>
          </p:grpSpPr>
          <p:grpSp>
            <p:nvGrpSpPr>
              <p:cNvPr id="878" name="Google Shape;878;p63"/>
              <p:cNvGrpSpPr/>
              <p:nvPr/>
            </p:nvGrpSpPr>
            <p:grpSpPr>
              <a:xfrm rot="5400000">
                <a:off x="7976000" y="2642844"/>
                <a:ext cx="1625806" cy="286966"/>
                <a:chOff x="4081680" y="1541880"/>
                <a:chExt cx="1762200" cy="311040"/>
              </a:xfrm>
            </p:grpSpPr>
            <p:sp>
              <p:nvSpPr>
                <p:cNvPr id="879" name="Google Shape;879;p63"/>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0" name="Google Shape;880;p63"/>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1" name="Google Shape;881;p63"/>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82" name="Google Shape;882;p63"/>
              <p:cNvGrpSpPr/>
              <p:nvPr/>
            </p:nvGrpSpPr>
            <p:grpSpPr>
              <a:xfrm rot="5400000" flipH="1">
                <a:off x="6853131" y="4302749"/>
                <a:ext cx="3155292" cy="602495"/>
                <a:chOff x="3240000" y="688320"/>
                <a:chExt cx="3420000" cy="653040"/>
              </a:xfrm>
            </p:grpSpPr>
            <p:sp>
              <p:nvSpPr>
                <p:cNvPr id="883" name="Google Shape;883;p63"/>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4" name="Google Shape;884;p63"/>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85" name="Google Shape;885;p63"/>
              <p:cNvGrpSpPr/>
              <p:nvPr/>
            </p:nvGrpSpPr>
            <p:grpSpPr>
              <a:xfrm rot="10800000">
                <a:off x="7440215" y="4187556"/>
                <a:ext cx="689298" cy="416437"/>
                <a:chOff x="3344400" y="4501440"/>
                <a:chExt cx="746640" cy="451080"/>
              </a:xfrm>
            </p:grpSpPr>
            <p:sp>
              <p:nvSpPr>
                <p:cNvPr id="886" name="Google Shape;886;p63"/>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7" name="Google Shape;887;p63"/>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8" name="Google Shape;888;p63"/>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889"/>
        <p:cNvGrpSpPr/>
        <p:nvPr/>
      </p:nvGrpSpPr>
      <p:grpSpPr>
        <a:xfrm>
          <a:off x="0" y="0"/>
          <a:ext cx="0" cy="0"/>
          <a:chOff x="0" y="0"/>
          <a:chExt cx="0" cy="0"/>
        </a:xfrm>
      </p:grpSpPr>
      <p:sp>
        <p:nvSpPr>
          <p:cNvPr id="890" name="Google Shape;890;p64"/>
          <p:cNvSpPr txBox="1">
            <a:spLocks noGrp="1"/>
          </p:cNvSpPr>
          <p:nvPr>
            <p:ph type="title"/>
          </p:nvPr>
        </p:nvSpPr>
        <p:spPr>
          <a:xfrm>
            <a:off x="4258225" y="577600"/>
            <a:ext cx="4172700" cy="8235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6000"/>
              <a:buNone/>
              <a:defRPr sz="45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91" name="Google Shape;891;p64"/>
          <p:cNvSpPr txBox="1">
            <a:spLocks noGrp="1"/>
          </p:cNvSpPr>
          <p:nvPr>
            <p:ph type="subTitle" idx="1"/>
          </p:nvPr>
        </p:nvSpPr>
        <p:spPr>
          <a:xfrm>
            <a:off x="4258225" y="1324900"/>
            <a:ext cx="4172700" cy="475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892" name="Google Shape;892;p64"/>
          <p:cNvSpPr txBox="1">
            <a:spLocks noGrp="1"/>
          </p:cNvSpPr>
          <p:nvPr>
            <p:ph type="title" idx="2"/>
          </p:nvPr>
        </p:nvSpPr>
        <p:spPr>
          <a:xfrm>
            <a:off x="4258225" y="1960200"/>
            <a:ext cx="4172700" cy="8235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6000"/>
              <a:buNone/>
              <a:defRPr sz="45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93" name="Google Shape;893;p64"/>
          <p:cNvSpPr txBox="1">
            <a:spLocks noGrp="1"/>
          </p:cNvSpPr>
          <p:nvPr>
            <p:ph type="subTitle" idx="3"/>
          </p:nvPr>
        </p:nvSpPr>
        <p:spPr>
          <a:xfrm>
            <a:off x="4258225" y="2707499"/>
            <a:ext cx="4172700" cy="475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894" name="Google Shape;894;p64"/>
          <p:cNvSpPr txBox="1">
            <a:spLocks noGrp="1"/>
          </p:cNvSpPr>
          <p:nvPr>
            <p:ph type="title" idx="4"/>
          </p:nvPr>
        </p:nvSpPr>
        <p:spPr>
          <a:xfrm>
            <a:off x="4258225" y="3342801"/>
            <a:ext cx="4172700" cy="8235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6000"/>
              <a:buNone/>
              <a:defRPr sz="4500"/>
            </a:lvl1pPr>
            <a:lvl2pPr lvl="1" algn="ctr" rtl="0">
              <a:lnSpc>
                <a:spcPct val="100000"/>
              </a:lnSpc>
              <a:spcBef>
                <a:spcPts val="0"/>
              </a:spcBef>
              <a:spcAft>
                <a:spcPts val="0"/>
              </a:spcAft>
              <a:buClr>
                <a:schemeClr val="lt1"/>
              </a:buClr>
              <a:buSzPts val="6000"/>
              <a:buNone/>
              <a:defRPr sz="6000">
                <a:solidFill>
                  <a:schemeClr val="lt1"/>
                </a:solidFill>
              </a:defRPr>
            </a:lvl2pPr>
            <a:lvl3pPr lvl="2" algn="ctr" rtl="0">
              <a:lnSpc>
                <a:spcPct val="100000"/>
              </a:lnSpc>
              <a:spcBef>
                <a:spcPts val="0"/>
              </a:spcBef>
              <a:spcAft>
                <a:spcPts val="0"/>
              </a:spcAft>
              <a:buClr>
                <a:schemeClr val="lt1"/>
              </a:buClr>
              <a:buSzPts val="6000"/>
              <a:buNone/>
              <a:defRPr sz="6000">
                <a:solidFill>
                  <a:schemeClr val="lt1"/>
                </a:solidFill>
              </a:defRPr>
            </a:lvl3pPr>
            <a:lvl4pPr lvl="3" algn="ctr" rtl="0">
              <a:lnSpc>
                <a:spcPct val="100000"/>
              </a:lnSpc>
              <a:spcBef>
                <a:spcPts val="0"/>
              </a:spcBef>
              <a:spcAft>
                <a:spcPts val="0"/>
              </a:spcAft>
              <a:buClr>
                <a:schemeClr val="lt1"/>
              </a:buClr>
              <a:buSzPts val="6000"/>
              <a:buNone/>
              <a:defRPr sz="6000">
                <a:solidFill>
                  <a:schemeClr val="lt1"/>
                </a:solidFill>
              </a:defRPr>
            </a:lvl4pPr>
            <a:lvl5pPr lvl="4" algn="ctr" rtl="0">
              <a:lnSpc>
                <a:spcPct val="100000"/>
              </a:lnSpc>
              <a:spcBef>
                <a:spcPts val="0"/>
              </a:spcBef>
              <a:spcAft>
                <a:spcPts val="0"/>
              </a:spcAft>
              <a:buClr>
                <a:schemeClr val="lt1"/>
              </a:buClr>
              <a:buSzPts val="6000"/>
              <a:buNone/>
              <a:defRPr sz="6000">
                <a:solidFill>
                  <a:schemeClr val="lt1"/>
                </a:solidFill>
              </a:defRPr>
            </a:lvl5pPr>
            <a:lvl6pPr lvl="5" algn="ctr" rtl="0">
              <a:lnSpc>
                <a:spcPct val="100000"/>
              </a:lnSpc>
              <a:spcBef>
                <a:spcPts val="0"/>
              </a:spcBef>
              <a:spcAft>
                <a:spcPts val="0"/>
              </a:spcAft>
              <a:buClr>
                <a:schemeClr val="lt1"/>
              </a:buClr>
              <a:buSzPts val="6000"/>
              <a:buNone/>
              <a:defRPr sz="6000">
                <a:solidFill>
                  <a:schemeClr val="lt1"/>
                </a:solidFill>
              </a:defRPr>
            </a:lvl6pPr>
            <a:lvl7pPr lvl="6" algn="ctr" rtl="0">
              <a:lnSpc>
                <a:spcPct val="100000"/>
              </a:lnSpc>
              <a:spcBef>
                <a:spcPts val="0"/>
              </a:spcBef>
              <a:spcAft>
                <a:spcPts val="0"/>
              </a:spcAft>
              <a:buClr>
                <a:schemeClr val="lt1"/>
              </a:buClr>
              <a:buSzPts val="6000"/>
              <a:buNone/>
              <a:defRPr sz="6000">
                <a:solidFill>
                  <a:schemeClr val="lt1"/>
                </a:solidFill>
              </a:defRPr>
            </a:lvl7pPr>
            <a:lvl8pPr lvl="7" algn="ctr" rtl="0">
              <a:lnSpc>
                <a:spcPct val="100000"/>
              </a:lnSpc>
              <a:spcBef>
                <a:spcPts val="0"/>
              </a:spcBef>
              <a:spcAft>
                <a:spcPts val="0"/>
              </a:spcAft>
              <a:buClr>
                <a:schemeClr val="lt1"/>
              </a:buClr>
              <a:buSzPts val="6000"/>
              <a:buNone/>
              <a:defRPr sz="6000">
                <a:solidFill>
                  <a:schemeClr val="lt1"/>
                </a:solidFill>
              </a:defRPr>
            </a:lvl8pPr>
            <a:lvl9pPr lvl="8" algn="ctr"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95" name="Google Shape;895;p64"/>
          <p:cNvSpPr txBox="1">
            <a:spLocks noGrp="1"/>
          </p:cNvSpPr>
          <p:nvPr>
            <p:ph type="subTitle" idx="5"/>
          </p:nvPr>
        </p:nvSpPr>
        <p:spPr>
          <a:xfrm>
            <a:off x="4258225" y="4090100"/>
            <a:ext cx="4172700" cy="475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896" name="Google Shape;896;p64"/>
          <p:cNvGrpSpPr/>
          <p:nvPr/>
        </p:nvGrpSpPr>
        <p:grpSpPr>
          <a:xfrm rot="10800000">
            <a:off x="-527675" y="4051155"/>
            <a:ext cx="1678680" cy="754560"/>
            <a:chOff x="-3551175" y="1354680"/>
            <a:chExt cx="1678680" cy="754560"/>
          </a:xfrm>
        </p:grpSpPr>
        <p:sp>
          <p:nvSpPr>
            <p:cNvPr id="897" name="Google Shape;897;p64"/>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98" name="Google Shape;898;p64"/>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9"/>
        <p:cNvGrpSpPr/>
        <p:nvPr/>
      </p:nvGrpSpPr>
      <p:grpSpPr>
        <a:xfrm>
          <a:off x="0" y="0"/>
          <a:ext cx="0" cy="0"/>
          <a:chOff x="0" y="0"/>
          <a:chExt cx="0" cy="0"/>
        </a:xfrm>
      </p:grpSpPr>
      <p:sp>
        <p:nvSpPr>
          <p:cNvPr id="900" name="Google Shape;900;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grpSp>
        <p:nvGrpSpPr>
          <p:cNvPr id="901" name="Google Shape;901;p65"/>
          <p:cNvGrpSpPr/>
          <p:nvPr/>
        </p:nvGrpSpPr>
        <p:grpSpPr>
          <a:xfrm rot="5400000">
            <a:off x="8379724" y="3836432"/>
            <a:ext cx="689298" cy="416437"/>
            <a:chOff x="3344400" y="4501440"/>
            <a:chExt cx="746640" cy="451080"/>
          </a:xfrm>
        </p:grpSpPr>
        <p:sp>
          <p:nvSpPr>
            <p:cNvPr id="902" name="Google Shape;902;p65"/>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3" name="Google Shape;903;p65"/>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4" name="Google Shape;904;p65"/>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05" name="Google Shape;905;p65"/>
          <p:cNvGrpSpPr/>
          <p:nvPr/>
        </p:nvGrpSpPr>
        <p:grpSpPr>
          <a:xfrm rot="10800000" flipH="1">
            <a:off x="7885034" y="4226718"/>
            <a:ext cx="1678680" cy="754560"/>
            <a:chOff x="-3551175" y="1354680"/>
            <a:chExt cx="1678680" cy="754560"/>
          </a:xfrm>
        </p:grpSpPr>
        <p:sp>
          <p:nvSpPr>
            <p:cNvPr id="906" name="Google Shape;906;p6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7" name="Google Shape;907;p6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908"/>
        <p:cNvGrpSpPr/>
        <p:nvPr/>
      </p:nvGrpSpPr>
      <p:grpSpPr>
        <a:xfrm>
          <a:off x="0" y="0"/>
          <a:ext cx="0" cy="0"/>
          <a:chOff x="0" y="0"/>
          <a:chExt cx="0" cy="0"/>
        </a:xfrm>
      </p:grpSpPr>
      <p:sp>
        <p:nvSpPr>
          <p:cNvPr id="909" name="Google Shape;909;p66"/>
          <p:cNvSpPr txBox="1">
            <a:spLocks noGrp="1"/>
          </p:cNvSpPr>
          <p:nvPr>
            <p:ph type="title"/>
          </p:nvPr>
        </p:nvSpPr>
        <p:spPr>
          <a:xfrm>
            <a:off x="1999549" y="3352100"/>
            <a:ext cx="5144700" cy="5727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910" name="Google Shape;910;p66"/>
          <p:cNvSpPr txBox="1">
            <a:spLocks noGrp="1"/>
          </p:cNvSpPr>
          <p:nvPr>
            <p:ph type="subTitle" idx="1"/>
          </p:nvPr>
        </p:nvSpPr>
        <p:spPr>
          <a:xfrm>
            <a:off x="1999550" y="3924800"/>
            <a:ext cx="5144700" cy="67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11" name="Google Shape;911;p66"/>
          <p:cNvGrpSpPr/>
          <p:nvPr/>
        </p:nvGrpSpPr>
        <p:grpSpPr>
          <a:xfrm>
            <a:off x="-56671" y="-146599"/>
            <a:ext cx="1539802" cy="2191110"/>
            <a:chOff x="-56671" y="-146599"/>
            <a:chExt cx="1539802" cy="2191110"/>
          </a:xfrm>
        </p:grpSpPr>
        <p:grpSp>
          <p:nvGrpSpPr>
            <p:cNvPr id="912" name="Google Shape;912;p66"/>
            <p:cNvGrpSpPr/>
            <p:nvPr/>
          </p:nvGrpSpPr>
          <p:grpSpPr>
            <a:xfrm rot="-5400000">
              <a:off x="-13794" y="315461"/>
              <a:ext cx="1678680" cy="754560"/>
              <a:chOff x="-3551175" y="1354680"/>
              <a:chExt cx="1678680" cy="754560"/>
            </a:xfrm>
          </p:grpSpPr>
          <p:sp>
            <p:nvSpPr>
              <p:cNvPr id="913" name="Google Shape;913;p66"/>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4" name="Google Shape;914;p66"/>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15" name="Google Shape;915;p66"/>
            <p:cNvGrpSpPr/>
            <p:nvPr/>
          </p:nvGrpSpPr>
          <p:grpSpPr>
            <a:xfrm rot="-5400000">
              <a:off x="599511" y="419406"/>
              <a:ext cx="1333800" cy="433440"/>
              <a:chOff x="-3206295" y="2180880"/>
              <a:chExt cx="1333800" cy="433440"/>
            </a:xfrm>
          </p:grpSpPr>
          <p:sp>
            <p:nvSpPr>
              <p:cNvPr id="916" name="Google Shape;916;p6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7" name="Google Shape;917;p6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18" name="Google Shape;918;p66"/>
            <p:cNvGrpSpPr/>
            <p:nvPr/>
          </p:nvGrpSpPr>
          <p:grpSpPr>
            <a:xfrm flipH="1">
              <a:off x="-56671" y="1813391"/>
              <a:ext cx="890280" cy="231120"/>
              <a:chOff x="-1623065" y="547560"/>
              <a:chExt cx="890280" cy="231120"/>
            </a:xfrm>
          </p:grpSpPr>
          <p:sp>
            <p:nvSpPr>
              <p:cNvPr id="919" name="Google Shape;919;p66"/>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20" name="Google Shape;920;p66"/>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921"/>
        <p:cNvGrpSpPr/>
        <p:nvPr/>
      </p:nvGrpSpPr>
      <p:grpSpPr>
        <a:xfrm>
          <a:off x="0" y="0"/>
          <a:ext cx="0" cy="0"/>
          <a:chOff x="0" y="0"/>
          <a:chExt cx="0" cy="0"/>
        </a:xfrm>
      </p:grpSpPr>
      <p:sp>
        <p:nvSpPr>
          <p:cNvPr id="922" name="Google Shape;922;p67"/>
          <p:cNvSpPr txBox="1">
            <a:spLocks noGrp="1"/>
          </p:cNvSpPr>
          <p:nvPr>
            <p:ph type="title"/>
          </p:nvPr>
        </p:nvSpPr>
        <p:spPr>
          <a:xfrm>
            <a:off x="5144875" y="1821450"/>
            <a:ext cx="3039300" cy="572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923" name="Google Shape;923;p67"/>
          <p:cNvSpPr txBox="1">
            <a:spLocks noGrp="1"/>
          </p:cNvSpPr>
          <p:nvPr>
            <p:ph type="subTitle" idx="1"/>
          </p:nvPr>
        </p:nvSpPr>
        <p:spPr>
          <a:xfrm>
            <a:off x="5145016" y="2394150"/>
            <a:ext cx="3039300" cy="101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24" name="Google Shape;924;p67"/>
          <p:cNvGrpSpPr/>
          <p:nvPr/>
        </p:nvGrpSpPr>
        <p:grpSpPr>
          <a:xfrm flipH="1">
            <a:off x="7070825" y="5"/>
            <a:ext cx="2191110" cy="1539802"/>
            <a:chOff x="-181950" y="-342720"/>
            <a:chExt cx="2191110" cy="1539802"/>
          </a:xfrm>
        </p:grpSpPr>
        <p:grpSp>
          <p:nvGrpSpPr>
            <p:cNvPr id="925" name="Google Shape;925;p67"/>
            <p:cNvGrpSpPr/>
            <p:nvPr/>
          </p:nvGrpSpPr>
          <p:grpSpPr>
            <a:xfrm flipH="1">
              <a:off x="-181950" y="162217"/>
              <a:ext cx="1678680" cy="754560"/>
              <a:chOff x="-3551175" y="1354680"/>
              <a:chExt cx="1678680" cy="754560"/>
            </a:xfrm>
          </p:grpSpPr>
          <p:sp>
            <p:nvSpPr>
              <p:cNvPr id="926" name="Google Shape;926;p6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27" name="Google Shape;927;p6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28" name="Google Shape;928;p67"/>
            <p:cNvGrpSpPr/>
            <p:nvPr/>
          </p:nvGrpSpPr>
          <p:grpSpPr>
            <a:xfrm flipH="1">
              <a:off x="-66125" y="763642"/>
              <a:ext cx="1333800" cy="433440"/>
              <a:chOff x="-3206295" y="2180880"/>
              <a:chExt cx="1333800" cy="433440"/>
            </a:xfrm>
          </p:grpSpPr>
          <p:sp>
            <p:nvSpPr>
              <p:cNvPr id="929" name="Google Shape;929;p6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30" name="Google Shape;930;p6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31" name="Google Shape;931;p67"/>
            <p:cNvGrpSpPr/>
            <p:nvPr/>
          </p:nvGrpSpPr>
          <p:grpSpPr>
            <a:xfrm rot="-5400000">
              <a:off x="1448460" y="-13140"/>
              <a:ext cx="890280" cy="231120"/>
              <a:chOff x="-1623065" y="547560"/>
              <a:chExt cx="890280" cy="231120"/>
            </a:xfrm>
          </p:grpSpPr>
          <p:sp>
            <p:nvSpPr>
              <p:cNvPr id="932" name="Google Shape;932;p67"/>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33" name="Google Shape;933;p67"/>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934"/>
        <p:cNvGrpSpPr/>
        <p:nvPr/>
      </p:nvGrpSpPr>
      <p:grpSpPr>
        <a:xfrm>
          <a:off x="0" y="0"/>
          <a:ext cx="0" cy="0"/>
          <a:chOff x="0" y="0"/>
          <a:chExt cx="0" cy="0"/>
        </a:xfrm>
      </p:grpSpPr>
      <p:sp>
        <p:nvSpPr>
          <p:cNvPr id="935" name="Google Shape;935;p68"/>
          <p:cNvSpPr txBox="1">
            <a:spLocks noGrp="1"/>
          </p:cNvSpPr>
          <p:nvPr>
            <p:ph type="title"/>
          </p:nvPr>
        </p:nvSpPr>
        <p:spPr>
          <a:xfrm>
            <a:off x="720000" y="1821450"/>
            <a:ext cx="3039300" cy="572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936" name="Google Shape;936;p68"/>
          <p:cNvSpPr txBox="1">
            <a:spLocks noGrp="1"/>
          </p:cNvSpPr>
          <p:nvPr>
            <p:ph type="subTitle" idx="1"/>
          </p:nvPr>
        </p:nvSpPr>
        <p:spPr>
          <a:xfrm>
            <a:off x="720000" y="2394150"/>
            <a:ext cx="3039300" cy="1016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37" name="Google Shape;937;p68"/>
          <p:cNvGrpSpPr/>
          <p:nvPr/>
        </p:nvGrpSpPr>
        <p:grpSpPr>
          <a:xfrm>
            <a:off x="5" y="4213440"/>
            <a:ext cx="1699270" cy="986550"/>
            <a:chOff x="5" y="4213440"/>
            <a:chExt cx="1699270" cy="986550"/>
          </a:xfrm>
        </p:grpSpPr>
        <p:grpSp>
          <p:nvGrpSpPr>
            <p:cNvPr id="938" name="Google Shape;938;p68"/>
            <p:cNvGrpSpPr/>
            <p:nvPr/>
          </p:nvGrpSpPr>
          <p:grpSpPr>
            <a:xfrm>
              <a:off x="713235" y="4324850"/>
              <a:ext cx="986040" cy="273600"/>
              <a:chOff x="-1484415" y="2371513"/>
              <a:chExt cx="986040" cy="273600"/>
            </a:xfrm>
          </p:grpSpPr>
          <p:sp>
            <p:nvSpPr>
              <p:cNvPr id="939" name="Google Shape;939;p68"/>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0" name="Google Shape;940;p68"/>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1" name="Google Shape;941;p68"/>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42" name="Google Shape;942;p68"/>
            <p:cNvGrpSpPr/>
            <p:nvPr/>
          </p:nvGrpSpPr>
          <p:grpSpPr>
            <a:xfrm flipH="1">
              <a:off x="788140" y="4711470"/>
              <a:ext cx="842760" cy="488520"/>
              <a:chOff x="-3206295" y="2859120"/>
              <a:chExt cx="842760" cy="488520"/>
            </a:xfrm>
          </p:grpSpPr>
          <p:sp>
            <p:nvSpPr>
              <p:cNvPr id="943" name="Google Shape;943;p6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4" name="Google Shape;944;p6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45" name="Google Shape;945;p68"/>
            <p:cNvGrpSpPr/>
            <p:nvPr/>
          </p:nvGrpSpPr>
          <p:grpSpPr>
            <a:xfrm>
              <a:off x="5" y="4213440"/>
              <a:ext cx="639360" cy="399600"/>
              <a:chOff x="5" y="4213440"/>
              <a:chExt cx="639360" cy="399600"/>
            </a:xfrm>
          </p:grpSpPr>
          <p:sp>
            <p:nvSpPr>
              <p:cNvPr id="946" name="Google Shape;946;p68"/>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7" name="Google Shape;947;p68"/>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948"/>
        <p:cNvGrpSpPr/>
        <p:nvPr/>
      </p:nvGrpSpPr>
      <p:grpSpPr>
        <a:xfrm>
          <a:off x="0" y="0"/>
          <a:ext cx="0" cy="0"/>
          <a:chOff x="0" y="0"/>
          <a:chExt cx="0" cy="0"/>
        </a:xfrm>
      </p:grpSpPr>
      <p:sp>
        <p:nvSpPr>
          <p:cNvPr id="949" name="Google Shape;949;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950" name="Google Shape;950;p69"/>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1" name="Google Shape;951;p69"/>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2" name="Google Shape;952;p69"/>
          <p:cNvSpPr txBox="1">
            <a:spLocks noGrp="1"/>
          </p:cNvSpPr>
          <p:nvPr>
            <p:ph type="subTitle" idx="3"/>
          </p:nvPr>
        </p:nvSpPr>
        <p:spPr>
          <a:xfrm>
            <a:off x="2180310"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3" name="Google Shape;953;p69"/>
          <p:cNvSpPr txBox="1">
            <a:spLocks noGrp="1"/>
          </p:cNvSpPr>
          <p:nvPr>
            <p:ph type="subTitle" idx="4"/>
          </p:nvPr>
        </p:nvSpPr>
        <p:spPr>
          <a:xfrm>
            <a:off x="4744647" y="3629525"/>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4" name="Google Shape;954;p69"/>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5" name="Google Shape;955;p69"/>
          <p:cNvSpPr txBox="1">
            <a:spLocks noGrp="1"/>
          </p:cNvSpPr>
          <p:nvPr>
            <p:ph type="subTitle" idx="6"/>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956" name="Google Shape;956;p69"/>
          <p:cNvSpPr txBox="1">
            <a:spLocks noGrp="1"/>
          </p:cNvSpPr>
          <p:nvPr>
            <p:ph type="subTitle" idx="7"/>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957" name="Google Shape;957;p69"/>
          <p:cNvSpPr txBox="1">
            <a:spLocks noGrp="1"/>
          </p:cNvSpPr>
          <p:nvPr>
            <p:ph type="subTitle" idx="8"/>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958" name="Google Shape;958;p69"/>
          <p:cNvSpPr txBox="1">
            <a:spLocks noGrp="1"/>
          </p:cNvSpPr>
          <p:nvPr>
            <p:ph type="subTitle" idx="9"/>
          </p:nvPr>
        </p:nvSpPr>
        <p:spPr>
          <a:xfrm>
            <a:off x="2178625"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959" name="Google Shape;959;p69"/>
          <p:cNvSpPr txBox="1">
            <a:spLocks noGrp="1"/>
          </p:cNvSpPr>
          <p:nvPr>
            <p:ph type="subTitle" idx="13"/>
          </p:nvPr>
        </p:nvSpPr>
        <p:spPr>
          <a:xfrm>
            <a:off x="4742963" y="3211926"/>
            <a:ext cx="22224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960" name="Google Shape;960;p69"/>
          <p:cNvGrpSpPr/>
          <p:nvPr/>
        </p:nvGrpSpPr>
        <p:grpSpPr>
          <a:xfrm>
            <a:off x="-243815" y="3764995"/>
            <a:ext cx="1291615" cy="1672580"/>
            <a:chOff x="-243815" y="3764995"/>
            <a:chExt cx="1291615" cy="1672580"/>
          </a:xfrm>
        </p:grpSpPr>
        <p:grpSp>
          <p:nvGrpSpPr>
            <p:cNvPr id="961" name="Google Shape;961;p69"/>
            <p:cNvGrpSpPr/>
            <p:nvPr/>
          </p:nvGrpSpPr>
          <p:grpSpPr>
            <a:xfrm flipH="1">
              <a:off x="-76213" y="4103775"/>
              <a:ext cx="1124013" cy="1333800"/>
              <a:chOff x="6046350" y="4027575"/>
              <a:chExt cx="1124013" cy="1333800"/>
            </a:xfrm>
          </p:grpSpPr>
          <p:grpSp>
            <p:nvGrpSpPr>
              <p:cNvPr id="962" name="Google Shape;962;p69"/>
              <p:cNvGrpSpPr/>
              <p:nvPr/>
            </p:nvGrpSpPr>
            <p:grpSpPr>
              <a:xfrm rot="-5400000" flipH="1">
                <a:off x="6286743" y="4477755"/>
                <a:ext cx="1333800" cy="433440"/>
                <a:chOff x="-3206295" y="2180880"/>
                <a:chExt cx="1333800" cy="433440"/>
              </a:xfrm>
            </p:grpSpPr>
            <p:sp>
              <p:nvSpPr>
                <p:cNvPr id="963" name="Google Shape;963;p69"/>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4" name="Google Shape;964;p69"/>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65" name="Google Shape;965;p69"/>
              <p:cNvGrpSpPr/>
              <p:nvPr/>
            </p:nvGrpSpPr>
            <p:grpSpPr>
              <a:xfrm rot="5400000">
                <a:off x="5869230" y="4588258"/>
                <a:ext cx="842760" cy="488520"/>
                <a:chOff x="-3206295" y="2859120"/>
                <a:chExt cx="842760" cy="488520"/>
              </a:xfrm>
            </p:grpSpPr>
            <p:sp>
              <p:nvSpPr>
                <p:cNvPr id="966" name="Google Shape;966;p69"/>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7" name="Google Shape;967;p69"/>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968" name="Google Shape;968;p69"/>
            <p:cNvGrpSpPr/>
            <p:nvPr/>
          </p:nvGrpSpPr>
          <p:grpSpPr>
            <a:xfrm>
              <a:off x="-243815" y="3764995"/>
              <a:ext cx="877320" cy="222120"/>
              <a:chOff x="-1236015" y="1766520"/>
              <a:chExt cx="877320" cy="222120"/>
            </a:xfrm>
          </p:grpSpPr>
          <p:sp>
            <p:nvSpPr>
              <p:cNvPr id="969" name="Google Shape;969;p69"/>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70" name="Google Shape;970;p69"/>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971"/>
        <p:cNvGrpSpPr/>
        <p:nvPr/>
      </p:nvGrpSpPr>
      <p:grpSpPr>
        <a:xfrm>
          <a:off x="0" y="0"/>
          <a:ext cx="0" cy="0"/>
          <a:chOff x="0" y="0"/>
          <a:chExt cx="0" cy="0"/>
        </a:xfrm>
      </p:grpSpPr>
      <p:sp>
        <p:nvSpPr>
          <p:cNvPr id="972" name="Google Shape;972;p7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grpSp>
        <p:nvGrpSpPr>
          <p:cNvPr id="973" name="Google Shape;973;p70"/>
          <p:cNvGrpSpPr/>
          <p:nvPr/>
        </p:nvGrpSpPr>
        <p:grpSpPr>
          <a:xfrm rot="5400000">
            <a:off x="7655400" y="334065"/>
            <a:ext cx="1692790" cy="894745"/>
            <a:chOff x="2707225" y="4374490"/>
            <a:chExt cx="1692790" cy="894745"/>
          </a:xfrm>
        </p:grpSpPr>
        <p:grpSp>
          <p:nvGrpSpPr>
            <p:cNvPr id="974" name="Google Shape;974;p70"/>
            <p:cNvGrpSpPr/>
            <p:nvPr/>
          </p:nvGrpSpPr>
          <p:grpSpPr>
            <a:xfrm>
              <a:off x="3433055" y="4374490"/>
              <a:ext cx="966960" cy="459000"/>
              <a:chOff x="6589930" y="867565"/>
              <a:chExt cx="966960" cy="459000"/>
            </a:xfrm>
          </p:grpSpPr>
          <p:sp>
            <p:nvSpPr>
              <p:cNvPr id="975" name="Google Shape;975;p70"/>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76" name="Google Shape;976;p70"/>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77" name="Google Shape;977;p70"/>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78" name="Google Shape;978;p70"/>
            <p:cNvGrpSpPr/>
            <p:nvPr/>
          </p:nvGrpSpPr>
          <p:grpSpPr>
            <a:xfrm rot="5400000">
              <a:off x="2530105" y="4603595"/>
              <a:ext cx="842760" cy="488520"/>
              <a:chOff x="-3206295" y="2859120"/>
              <a:chExt cx="842760" cy="488520"/>
            </a:xfrm>
          </p:grpSpPr>
          <p:sp>
            <p:nvSpPr>
              <p:cNvPr id="979" name="Google Shape;979;p7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0" name="Google Shape;980;p7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2">
  <p:cSld name="BLANK_1_1_1_1_1_1_1_1">
    <p:spTree>
      <p:nvGrpSpPr>
        <p:cNvPr id="1" name="Shape 981"/>
        <p:cNvGrpSpPr/>
        <p:nvPr/>
      </p:nvGrpSpPr>
      <p:grpSpPr>
        <a:xfrm>
          <a:off x="0" y="0"/>
          <a:ext cx="0" cy="0"/>
          <a:chOff x="0" y="0"/>
          <a:chExt cx="0" cy="0"/>
        </a:xfrm>
      </p:grpSpPr>
      <p:sp>
        <p:nvSpPr>
          <p:cNvPr id="982" name="Google Shape;982;p7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grpSp>
        <p:nvGrpSpPr>
          <p:cNvPr id="983" name="Google Shape;983;p71"/>
          <p:cNvGrpSpPr/>
          <p:nvPr/>
        </p:nvGrpSpPr>
        <p:grpSpPr>
          <a:xfrm>
            <a:off x="-136420" y="-87137"/>
            <a:ext cx="1699270" cy="5014077"/>
            <a:chOff x="-136420" y="-87137"/>
            <a:chExt cx="1699270" cy="5014077"/>
          </a:xfrm>
        </p:grpSpPr>
        <p:grpSp>
          <p:nvGrpSpPr>
            <p:cNvPr id="984" name="Google Shape;984;p71"/>
            <p:cNvGrpSpPr/>
            <p:nvPr/>
          </p:nvGrpSpPr>
          <p:grpSpPr>
            <a:xfrm rot="5400000" flipH="1">
              <a:off x="-101685" y="89983"/>
              <a:ext cx="842760" cy="488520"/>
              <a:chOff x="-3206295" y="2859120"/>
              <a:chExt cx="842760" cy="488520"/>
            </a:xfrm>
          </p:grpSpPr>
          <p:sp>
            <p:nvSpPr>
              <p:cNvPr id="985" name="Google Shape;985;p71"/>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6" name="Google Shape;986;p71"/>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87" name="Google Shape;987;p71"/>
            <p:cNvGrpSpPr/>
            <p:nvPr/>
          </p:nvGrpSpPr>
          <p:grpSpPr>
            <a:xfrm>
              <a:off x="-136420" y="4527340"/>
              <a:ext cx="1699270" cy="399600"/>
              <a:chOff x="-136420" y="4527340"/>
              <a:chExt cx="1699270" cy="399600"/>
            </a:xfrm>
          </p:grpSpPr>
          <p:grpSp>
            <p:nvGrpSpPr>
              <p:cNvPr id="988" name="Google Shape;988;p71"/>
              <p:cNvGrpSpPr/>
              <p:nvPr/>
            </p:nvGrpSpPr>
            <p:grpSpPr>
              <a:xfrm>
                <a:off x="576810" y="4638750"/>
                <a:ext cx="986040" cy="273600"/>
                <a:chOff x="-1484415" y="2371513"/>
                <a:chExt cx="986040" cy="273600"/>
              </a:xfrm>
            </p:grpSpPr>
            <p:sp>
              <p:nvSpPr>
                <p:cNvPr id="989" name="Google Shape;989;p71"/>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0" name="Google Shape;990;p71"/>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1" name="Google Shape;991;p71"/>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992" name="Google Shape;992;p71"/>
              <p:cNvGrpSpPr/>
              <p:nvPr/>
            </p:nvGrpSpPr>
            <p:grpSpPr>
              <a:xfrm>
                <a:off x="-136420" y="4527340"/>
                <a:ext cx="639360" cy="399600"/>
                <a:chOff x="5" y="4213440"/>
                <a:chExt cx="639360" cy="399600"/>
              </a:xfrm>
            </p:grpSpPr>
            <p:sp>
              <p:nvSpPr>
                <p:cNvPr id="993" name="Google Shape;993;p71"/>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4" name="Google Shape;994;p71"/>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995"/>
        <p:cNvGrpSpPr/>
        <p:nvPr/>
      </p:nvGrpSpPr>
      <p:grpSpPr>
        <a:xfrm>
          <a:off x="0" y="0"/>
          <a:ext cx="0" cy="0"/>
          <a:chOff x="0" y="0"/>
          <a:chExt cx="0" cy="0"/>
        </a:xfrm>
      </p:grpSpPr>
      <p:sp>
        <p:nvSpPr>
          <p:cNvPr id="996" name="Google Shape;996;p7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997" name="Google Shape;997;p72"/>
          <p:cNvSpPr txBox="1">
            <a:spLocks noGrp="1"/>
          </p:cNvSpPr>
          <p:nvPr>
            <p:ph type="subTitle" idx="1"/>
          </p:nvPr>
        </p:nvSpPr>
        <p:spPr>
          <a:xfrm>
            <a:off x="4771947" y="2693825"/>
            <a:ext cx="3172200" cy="1565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998" name="Google Shape;998;p72"/>
          <p:cNvSpPr txBox="1">
            <a:spLocks noGrp="1"/>
          </p:cNvSpPr>
          <p:nvPr>
            <p:ph type="subTitle" idx="2"/>
          </p:nvPr>
        </p:nvSpPr>
        <p:spPr>
          <a:xfrm>
            <a:off x="1199850" y="2693825"/>
            <a:ext cx="3172200" cy="1565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999" name="Google Shape;999;p72"/>
          <p:cNvSpPr txBox="1">
            <a:spLocks noGrp="1"/>
          </p:cNvSpPr>
          <p:nvPr>
            <p:ph type="subTitle" idx="3"/>
          </p:nvPr>
        </p:nvSpPr>
        <p:spPr>
          <a:xfrm>
            <a:off x="1199850" y="2276225"/>
            <a:ext cx="31722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000" name="Google Shape;1000;p72"/>
          <p:cNvSpPr txBox="1">
            <a:spLocks noGrp="1"/>
          </p:cNvSpPr>
          <p:nvPr>
            <p:ph type="subTitle" idx="4"/>
          </p:nvPr>
        </p:nvSpPr>
        <p:spPr>
          <a:xfrm>
            <a:off x="4771956" y="2276225"/>
            <a:ext cx="3172200" cy="4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001" name="Google Shape;1001;p72"/>
          <p:cNvGrpSpPr/>
          <p:nvPr/>
        </p:nvGrpSpPr>
        <p:grpSpPr>
          <a:xfrm>
            <a:off x="5" y="7"/>
            <a:ext cx="9069475" cy="4944200"/>
            <a:chOff x="5" y="7"/>
            <a:chExt cx="9069475" cy="4944200"/>
          </a:xfrm>
        </p:grpSpPr>
        <p:grpSp>
          <p:nvGrpSpPr>
            <p:cNvPr id="1002" name="Google Shape;1002;p72"/>
            <p:cNvGrpSpPr/>
            <p:nvPr/>
          </p:nvGrpSpPr>
          <p:grpSpPr>
            <a:xfrm rot="-5400000">
              <a:off x="8185860" y="450187"/>
              <a:ext cx="1333800" cy="433440"/>
              <a:chOff x="-3206295" y="2180880"/>
              <a:chExt cx="1333800" cy="433440"/>
            </a:xfrm>
          </p:grpSpPr>
          <p:sp>
            <p:nvSpPr>
              <p:cNvPr id="1003" name="Google Shape;1003;p7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4" name="Google Shape;1004;p7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05" name="Google Shape;1005;p72"/>
            <p:cNvGrpSpPr/>
            <p:nvPr/>
          </p:nvGrpSpPr>
          <p:grpSpPr>
            <a:xfrm rot="10800000" flipH="1">
              <a:off x="5" y="4722087"/>
              <a:ext cx="877320" cy="222120"/>
              <a:chOff x="-1236015" y="1766520"/>
              <a:chExt cx="877320" cy="222120"/>
            </a:xfrm>
          </p:grpSpPr>
          <p:sp>
            <p:nvSpPr>
              <p:cNvPr id="1006" name="Google Shape;1006;p72"/>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7" name="Google Shape;1007;p72"/>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6">
  <p:cSld name="CUSTOM_4_2_1_1_1">
    <p:spTree>
      <p:nvGrpSpPr>
        <p:cNvPr id="1" name="Shape 1008"/>
        <p:cNvGrpSpPr/>
        <p:nvPr/>
      </p:nvGrpSpPr>
      <p:grpSpPr>
        <a:xfrm>
          <a:off x="0" y="0"/>
          <a:ext cx="0" cy="0"/>
          <a:chOff x="0" y="0"/>
          <a:chExt cx="0" cy="0"/>
        </a:xfrm>
      </p:grpSpPr>
      <p:sp>
        <p:nvSpPr>
          <p:cNvPr id="1009" name="Google Shape;1009;p73"/>
          <p:cNvSpPr txBox="1">
            <a:spLocks noGrp="1"/>
          </p:cNvSpPr>
          <p:nvPr>
            <p:ph type="title"/>
          </p:nvPr>
        </p:nvSpPr>
        <p:spPr>
          <a:xfrm>
            <a:off x="2241750" y="1688950"/>
            <a:ext cx="46605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010" name="Google Shape;1010;p73"/>
          <p:cNvSpPr txBox="1">
            <a:spLocks noGrp="1"/>
          </p:cNvSpPr>
          <p:nvPr>
            <p:ph type="body" idx="1"/>
          </p:nvPr>
        </p:nvSpPr>
        <p:spPr>
          <a:xfrm>
            <a:off x="2241750" y="2405750"/>
            <a:ext cx="4660500" cy="10488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Anek Bangla Light"/>
              <a:buChar char="●"/>
              <a:defRPr/>
            </a:lvl1pPr>
            <a:lvl2pPr marL="914400" lvl="1" indent="-304800" algn="l" rtl="0">
              <a:lnSpc>
                <a:spcPct val="100000"/>
              </a:lnSpc>
              <a:spcBef>
                <a:spcPts val="1000"/>
              </a:spcBef>
              <a:spcAft>
                <a:spcPts val="0"/>
              </a:spcAft>
              <a:buSzPts val="1200"/>
              <a:buFont typeface="Mulish Light"/>
              <a:buChar char="○"/>
              <a:defRPr/>
            </a:lvl2pPr>
            <a:lvl3pPr marL="1371600" lvl="2" indent="-304800" algn="l" rtl="0">
              <a:lnSpc>
                <a:spcPct val="115000"/>
              </a:lnSpc>
              <a:spcBef>
                <a:spcPts val="0"/>
              </a:spcBef>
              <a:spcAft>
                <a:spcPts val="0"/>
              </a:spcAft>
              <a:buSzPts val="1200"/>
              <a:buFont typeface="Mulish Light"/>
              <a:buChar char="■"/>
              <a:defRPr/>
            </a:lvl3pPr>
            <a:lvl4pPr marL="1828800" lvl="3" indent="-304800" algn="l" rtl="0">
              <a:lnSpc>
                <a:spcPct val="115000"/>
              </a:lnSpc>
              <a:spcBef>
                <a:spcPts val="0"/>
              </a:spcBef>
              <a:spcAft>
                <a:spcPts val="0"/>
              </a:spcAft>
              <a:buSzPts val="1200"/>
              <a:buFont typeface="Mulish Light"/>
              <a:buChar char="●"/>
              <a:defRPr/>
            </a:lvl4pPr>
            <a:lvl5pPr marL="2286000" lvl="4" indent="-304800" algn="l" rtl="0">
              <a:lnSpc>
                <a:spcPct val="115000"/>
              </a:lnSpc>
              <a:spcBef>
                <a:spcPts val="0"/>
              </a:spcBef>
              <a:spcAft>
                <a:spcPts val="0"/>
              </a:spcAft>
              <a:buSzPts val="1200"/>
              <a:buFont typeface="Mulish Light"/>
              <a:buChar char="○"/>
              <a:defRPr/>
            </a:lvl5pPr>
            <a:lvl6pPr marL="2743200" lvl="5" indent="-304800" algn="l" rtl="0">
              <a:lnSpc>
                <a:spcPct val="115000"/>
              </a:lnSpc>
              <a:spcBef>
                <a:spcPts val="0"/>
              </a:spcBef>
              <a:spcAft>
                <a:spcPts val="0"/>
              </a:spcAft>
              <a:buSzPts val="1200"/>
              <a:buFont typeface="Mulish Light"/>
              <a:buChar char="■"/>
              <a:defRPr/>
            </a:lvl6pPr>
            <a:lvl7pPr marL="3200400" lvl="6" indent="-304800" algn="l" rtl="0">
              <a:lnSpc>
                <a:spcPct val="115000"/>
              </a:lnSpc>
              <a:spcBef>
                <a:spcPts val="0"/>
              </a:spcBef>
              <a:spcAft>
                <a:spcPts val="0"/>
              </a:spcAft>
              <a:buSzPts val="1200"/>
              <a:buFont typeface="Mulish Light"/>
              <a:buChar char="●"/>
              <a:defRPr/>
            </a:lvl7pPr>
            <a:lvl8pPr marL="3657600" lvl="7" indent="-304800" algn="l" rtl="0">
              <a:lnSpc>
                <a:spcPct val="115000"/>
              </a:lnSpc>
              <a:spcBef>
                <a:spcPts val="0"/>
              </a:spcBef>
              <a:spcAft>
                <a:spcPts val="0"/>
              </a:spcAft>
              <a:buSzPts val="1200"/>
              <a:buFont typeface="Mulish Light"/>
              <a:buChar char="○"/>
              <a:defRPr/>
            </a:lvl8pPr>
            <a:lvl9pPr marL="4114800" lvl="8" indent="-304800" algn="l" rtl="0">
              <a:lnSpc>
                <a:spcPct val="115000"/>
              </a:lnSpc>
              <a:spcBef>
                <a:spcPts val="0"/>
              </a:spcBef>
              <a:spcAft>
                <a:spcPts val="0"/>
              </a:spcAft>
              <a:buSzPts val="1200"/>
              <a:buFont typeface="Mulish Light"/>
              <a:buChar char="■"/>
              <a:defRPr/>
            </a:lvl9pPr>
          </a:lstStyle>
          <a:p>
            <a:endParaRPr/>
          </a:p>
        </p:txBody>
      </p:sp>
      <p:grpSp>
        <p:nvGrpSpPr>
          <p:cNvPr id="1011" name="Google Shape;1011;p73"/>
          <p:cNvGrpSpPr/>
          <p:nvPr/>
        </p:nvGrpSpPr>
        <p:grpSpPr>
          <a:xfrm>
            <a:off x="-5" y="355502"/>
            <a:ext cx="9219369" cy="4837846"/>
            <a:chOff x="-5" y="355502"/>
            <a:chExt cx="9219369" cy="4837846"/>
          </a:xfrm>
        </p:grpSpPr>
        <p:grpSp>
          <p:nvGrpSpPr>
            <p:cNvPr id="1012" name="Google Shape;1012;p73"/>
            <p:cNvGrpSpPr/>
            <p:nvPr/>
          </p:nvGrpSpPr>
          <p:grpSpPr>
            <a:xfrm>
              <a:off x="-5" y="355502"/>
              <a:ext cx="3155292" cy="1515283"/>
              <a:chOff x="-5" y="355502"/>
              <a:chExt cx="3155292" cy="1515283"/>
            </a:xfrm>
          </p:grpSpPr>
          <p:grpSp>
            <p:nvGrpSpPr>
              <p:cNvPr id="1013" name="Google Shape;1013;p73"/>
              <p:cNvGrpSpPr/>
              <p:nvPr/>
            </p:nvGrpSpPr>
            <p:grpSpPr>
              <a:xfrm rot="10800000">
                <a:off x="7" y="1032473"/>
                <a:ext cx="682539" cy="838311"/>
                <a:chOff x="3654360" y="2272320"/>
                <a:chExt cx="739800" cy="908640"/>
              </a:xfrm>
            </p:grpSpPr>
            <p:sp>
              <p:nvSpPr>
                <p:cNvPr id="1014" name="Google Shape;1014;p73"/>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5" name="Google Shape;1015;p73"/>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16" name="Google Shape;1016;p73"/>
              <p:cNvGrpSpPr/>
              <p:nvPr/>
            </p:nvGrpSpPr>
            <p:grpSpPr>
              <a:xfrm rot="10800000" flipH="1">
                <a:off x="-5" y="355502"/>
                <a:ext cx="3155292" cy="602495"/>
                <a:chOff x="3240000" y="688320"/>
                <a:chExt cx="3420000" cy="653040"/>
              </a:xfrm>
            </p:grpSpPr>
            <p:sp>
              <p:nvSpPr>
                <p:cNvPr id="1017" name="Google Shape;1017;p73"/>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8" name="Google Shape;1018;p73"/>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019" name="Google Shape;1019;p73"/>
            <p:cNvGrpSpPr/>
            <p:nvPr/>
          </p:nvGrpSpPr>
          <p:grpSpPr>
            <a:xfrm>
              <a:off x="7540684" y="2479781"/>
              <a:ext cx="1678680" cy="2713567"/>
              <a:chOff x="7540684" y="2479782"/>
              <a:chExt cx="1678680" cy="2713567"/>
            </a:xfrm>
          </p:grpSpPr>
          <p:grpSp>
            <p:nvGrpSpPr>
              <p:cNvPr id="1020" name="Google Shape;1020;p73"/>
              <p:cNvGrpSpPr/>
              <p:nvPr/>
            </p:nvGrpSpPr>
            <p:grpSpPr>
              <a:xfrm>
                <a:off x="7540684" y="4158484"/>
                <a:ext cx="1678680" cy="754560"/>
                <a:chOff x="-3551175" y="1354680"/>
                <a:chExt cx="1678680" cy="754560"/>
              </a:xfrm>
            </p:grpSpPr>
            <p:sp>
              <p:nvSpPr>
                <p:cNvPr id="1021" name="Google Shape;1021;p7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2" name="Google Shape;1022;p7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23" name="Google Shape;1023;p73"/>
              <p:cNvGrpSpPr/>
              <p:nvPr/>
            </p:nvGrpSpPr>
            <p:grpSpPr>
              <a:xfrm>
                <a:off x="7769739" y="4759909"/>
                <a:ext cx="1333800" cy="433440"/>
                <a:chOff x="-3206295" y="2180880"/>
                <a:chExt cx="1333800" cy="433440"/>
              </a:xfrm>
            </p:grpSpPr>
            <p:sp>
              <p:nvSpPr>
                <p:cNvPr id="1024" name="Google Shape;1024;p7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5" name="Google Shape;1025;p7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26" name="Google Shape;1026;p73"/>
              <p:cNvGrpSpPr/>
              <p:nvPr/>
            </p:nvGrpSpPr>
            <p:grpSpPr>
              <a:xfrm rot="-5400000">
                <a:off x="7968713" y="2941842"/>
                <a:ext cx="1678680" cy="754560"/>
                <a:chOff x="-3551175" y="1354680"/>
                <a:chExt cx="1678680" cy="754560"/>
              </a:xfrm>
            </p:grpSpPr>
            <p:sp>
              <p:nvSpPr>
                <p:cNvPr id="1027" name="Google Shape;1027;p7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8" name="Google Shape;1028;p7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9"/>
        <p:cNvGrpSpPr/>
        <p:nvPr/>
      </p:nvGrpSpPr>
      <p:grpSpPr>
        <a:xfrm>
          <a:off x="0" y="0"/>
          <a:ext cx="0" cy="0"/>
          <a:chOff x="0" y="0"/>
          <a:chExt cx="0" cy="0"/>
        </a:xfrm>
      </p:grpSpPr>
      <p:sp>
        <p:nvSpPr>
          <p:cNvPr id="1030" name="Google Shape;1030;p7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031" name="Google Shape;1031;p74"/>
          <p:cNvSpPr txBox="1">
            <a:spLocks noGrp="1"/>
          </p:cNvSpPr>
          <p:nvPr>
            <p:ph type="subTitle" idx="1"/>
          </p:nvPr>
        </p:nvSpPr>
        <p:spPr>
          <a:xfrm>
            <a:off x="2648963" y="3432788"/>
            <a:ext cx="25056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32" name="Google Shape;1032;p74"/>
          <p:cNvSpPr txBox="1">
            <a:spLocks noGrp="1"/>
          </p:cNvSpPr>
          <p:nvPr>
            <p:ph type="subTitle" idx="2"/>
          </p:nvPr>
        </p:nvSpPr>
        <p:spPr>
          <a:xfrm>
            <a:off x="2649188" y="1851436"/>
            <a:ext cx="2505600" cy="66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33" name="Google Shape;1033;p74"/>
          <p:cNvSpPr txBox="1">
            <a:spLocks noGrp="1"/>
          </p:cNvSpPr>
          <p:nvPr>
            <p:ph type="subTitle" idx="3"/>
          </p:nvPr>
        </p:nvSpPr>
        <p:spPr>
          <a:xfrm>
            <a:off x="2648963" y="3025463"/>
            <a:ext cx="25056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034" name="Google Shape;1034;p74"/>
          <p:cNvSpPr txBox="1">
            <a:spLocks noGrp="1"/>
          </p:cNvSpPr>
          <p:nvPr>
            <p:ph type="subTitle" idx="4"/>
          </p:nvPr>
        </p:nvSpPr>
        <p:spPr>
          <a:xfrm>
            <a:off x="2648963" y="1444125"/>
            <a:ext cx="2505600" cy="493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Manrope"/>
              <a:buNone/>
              <a:defRPr sz="2400">
                <a:latin typeface="Manrope"/>
                <a:ea typeface="Manrope"/>
                <a:cs typeface="Manrope"/>
                <a:sym typeface="Manrope"/>
              </a:defRPr>
            </a:lvl2pPr>
            <a:lvl3pPr lvl="2" algn="ctr" rtl="0">
              <a:lnSpc>
                <a:spcPct val="100000"/>
              </a:lnSpc>
              <a:spcBef>
                <a:spcPts val="0"/>
              </a:spcBef>
              <a:spcAft>
                <a:spcPts val="0"/>
              </a:spcAft>
              <a:buSzPts val="2400"/>
              <a:buFont typeface="Manrope"/>
              <a:buNone/>
              <a:defRPr sz="2400">
                <a:latin typeface="Manrope"/>
                <a:ea typeface="Manrope"/>
                <a:cs typeface="Manrope"/>
                <a:sym typeface="Manrope"/>
              </a:defRPr>
            </a:lvl3pPr>
            <a:lvl4pPr lvl="3" algn="ctr" rtl="0">
              <a:lnSpc>
                <a:spcPct val="100000"/>
              </a:lnSpc>
              <a:spcBef>
                <a:spcPts val="0"/>
              </a:spcBef>
              <a:spcAft>
                <a:spcPts val="0"/>
              </a:spcAft>
              <a:buSzPts val="2400"/>
              <a:buFont typeface="Manrope"/>
              <a:buNone/>
              <a:defRPr sz="2400">
                <a:latin typeface="Manrope"/>
                <a:ea typeface="Manrope"/>
                <a:cs typeface="Manrope"/>
                <a:sym typeface="Manrope"/>
              </a:defRPr>
            </a:lvl4pPr>
            <a:lvl5pPr lvl="4" algn="ctr" rtl="0">
              <a:lnSpc>
                <a:spcPct val="100000"/>
              </a:lnSpc>
              <a:spcBef>
                <a:spcPts val="0"/>
              </a:spcBef>
              <a:spcAft>
                <a:spcPts val="0"/>
              </a:spcAft>
              <a:buSzPts val="2400"/>
              <a:buFont typeface="Manrope"/>
              <a:buNone/>
              <a:defRPr sz="2400">
                <a:latin typeface="Manrope"/>
                <a:ea typeface="Manrope"/>
                <a:cs typeface="Manrope"/>
                <a:sym typeface="Manrope"/>
              </a:defRPr>
            </a:lvl5pPr>
            <a:lvl6pPr lvl="5" algn="ctr" rtl="0">
              <a:lnSpc>
                <a:spcPct val="100000"/>
              </a:lnSpc>
              <a:spcBef>
                <a:spcPts val="0"/>
              </a:spcBef>
              <a:spcAft>
                <a:spcPts val="0"/>
              </a:spcAft>
              <a:buSzPts val="2400"/>
              <a:buFont typeface="Manrope"/>
              <a:buNone/>
              <a:defRPr sz="2400">
                <a:latin typeface="Manrope"/>
                <a:ea typeface="Manrope"/>
                <a:cs typeface="Manrope"/>
                <a:sym typeface="Manrope"/>
              </a:defRPr>
            </a:lvl6pPr>
            <a:lvl7pPr lvl="6" algn="ctr" rtl="0">
              <a:lnSpc>
                <a:spcPct val="100000"/>
              </a:lnSpc>
              <a:spcBef>
                <a:spcPts val="0"/>
              </a:spcBef>
              <a:spcAft>
                <a:spcPts val="0"/>
              </a:spcAft>
              <a:buSzPts val="2400"/>
              <a:buFont typeface="Manrope"/>
              <a:buNone/>
              <a:defRPr sz="2400">
                <a:latin typeface="Manrope"/>
                <a:ea typeface="Manrope"/>
                <a:cs typeface="Manrope"/>
                <a:sym typeface="Manrope"/>
              </a:defRPr>
            </a:lvl7pPr>
            <a:lvl8pPr lvl="7" algn="ctr" rtl="0">
              <a:lnSpc>
                <a:spcPct val="100000"/>
              </a:lnSpc>
              <a:spcBef>
                <a:spcPts val="0"/>
              </a:spcBef>
              <a:spcAft>
                <a:spcPts val="0"/>
              </a:spcAft>
              <a:buSzPts val="2400"/>
              <a:buFont typeface="Manrope"/>
              <a:buNone/>
              <a:defRPr sz="2400">
                <a:latin typeface="Manrope"/>
                <a:ea typeface="Manrope"/>
                <a:cs typeface="Manrope"/>
                <a:sym typeface="Manrope"/>
              </a:defRPr>
            </a:lvl8pPr>
            <a:lvl9pPr lvl="8" algn="ctr" rtl="0">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035" name="Google Shape;1035;p74"/>
          <p:cNvGrpSpPr/>
          <p:nvPr/>
        </p:nvGrpSpPr>
        <p:grpSpPr>
          <a:xfrm rot="10800000" flipH="1">
            <a:off x="7717759" y="3616931"/>
            <a:ext cx="689298" cy="416437"/>
            <a:chOff x="3344400" y="4501440"/>
            <a:chExt cx="746640" cy="451080"/>
          </a:xfrm>
        </p:grpSpPr>
        <p:sp>
          <p:nvSpPr>
            <p:cNvPr id="1036" name="Google Shape;1036;p74"/>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7" name="Google Shape;1037;p74"/>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8" name="Google Shape;1038;p74"/>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39" name="Google Shape;1039;p74"/>
          <p:cNvGrpSpPr/>
          <p:nvPr/>
        </p:nvGrpSpPr>
        <p:grpSpPr>
          <a:xfrm rot="10800000" flipH="1">
            <a:off x="7641543" y="3993993"/>
            <a:ext cx="1678680" cy="754560"/>
            <a:chOff x="-3551175" y="1354680"/>
            <a:chExt cx="1678680" cy="754560"/>
          </a:xfrm>
        </p:grpSpPr>
        <p:sp>
          <p:nvSpPr>
            <p:cNvPr id="1040" name="Google Shape;1040;p74"/>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41" name="Google Shape;1041;p74"/>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42"/>
        <p:cNvGrpSpPr/>
        <p:nvPr/>
      </p:nvGrpSpPr>
      <p:grpSpPr>
        <a:xfrm>
          <a:off x="0" y="0"/>
          <a:ext cx="0" cy="0"/>
          <a:chOff x="0" y="0"/>
          <a:chExt cx="0" cy="0"/>
        </a:xfrm>
      </p:grpSpPr>
      <p:sp>
        <p:nvSpPr>
          <p:cNvPr id="1043" name="Google Shape;1043;p75"/>
          <p:cNvSpPr txBox="1">
            <a:spLocks noGrp="1"/>
          </p:cNvSpPr>
          <p:nvPr>
            <p:ph type="title"/>
          </p:nvPr>
        </p:nvSpPr>
        <p:spPr>
          <a:xfrm>
            <a:off x="3982675" y="614600"/>
            <a:ext cx="4448100" cy="1058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sz="6000"/>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044" name="Google Shape;1044;p75"/>
          <p:cNvSpPr txBox="1">
            <a:spLocks noGrp="1"/>
          </p:cNvSpPr>
          <p:nvPr>
            <p:ph type="subTitle" idx="1"/>
          </p:nvPr>
        </p:nvSpPr>
        <p:spPr>
          <a:xfrm>
            <a:off x="3982625" y="1634550"/>
            <a:ext cx="4448100" cy="986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5" name="Google Shape;1045;p75"/>
          <p:cNvSpPr txBox="1"/>
          <p:nvPr/>
        </p:nvSpPr>
        <p:spPr>
          <a:xfrm>
            <a:off x="4618725" y="3450575"/>
            <a:ext cx="3812400" cy="79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Kantumruy Pro"/>
                <a:ea typeface="Kantumruy Pro"/>
                <a:cs typeface="Kantumruy Pro"/>
                <a:sym typeface="Kantumruy Pro"/>
              </a:rPr>
              <a:t>CREDITS:</a:t>
            </a:r>
            <a:r>
              <a:rPr lang="en" sz="1200" b="0" i="0" u="none" strike="noStrike" cap="none">
                <a:solidFill>
                  <a:schemeClr val="dk1"/>
                </a:solidFill>
                <a:latin typeface="Kantumruy Pro"/>
                <a:ea typeface="Kantumruy Pro"/>
                <a:cs typeface="Kantumruy Pro"/>
                <a:sym typeface="Kantumruy Pro"/>
              </a:rPr>
              <a:t> This presentation template was created by </a:t>
            </a:r>
            <a:r>
              <a:rPr lang="en" sz="1200" b="1" i="0" u="sng" strike="noStrike" cap="none">
                <a:solidFill>
                  <a:schemeClr val="dk1"/>
                </a:solidFill>
                <a:latin typeface="Kantumruy Pro"/>
                <a:ea typeface="Kantumruy Pro"/>
                <a:cs typeface="Kantumruy Pro"/>
                <a:sym typeface="Kantumruy Pro"/>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Kantumruy Pro"/>
                <a:ea typeface="Kantumruy Pro"/>
                <a:cs typeface="Kantumruy Pro"/>
                <a:sym typeface="Kantumruy Pro"/>
              </a:rPr>
              <a:t>, and includes icons by </a:t>
            </a:r>
            <a:r>
              <a:rPr lang="en" sz="1200" b="1" i="0" u="sng" strike="noStrike" cap="none">
                <a:solidFill>
                  <a:schemeClr val="dk1"/>
                </a:solidFill>
                <a:latin typeface="Kantumruy Pro"/>
                <a:ea typeface="Kantumruy Pro"/>
                <a:cs typeface="Kantumruy Pro"/>
                <a:sym typeface="Kantumruy Pro"/>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Kantumruy Pro"/>
                <a:ea typeface="Kantumruy Pro"/>
                <a:cs typeface="Kantumruy Pro"/>
                <a:sym typeface="Kantumruy Pro"/>
              </a:rPr>
              <a:t>, and infographics &amp; images by </a:t>
            </a:r>
            <a:r>
              <a:rPr lang="en" sz="1200" b="1" i="0" u="sng" strike="noStrike" cap="none">
                <a:solidFill>
                  <a:schemeClr val="dk1"/>
                </a:solidFill>
                <a:latin typeface="Kantumruy Pro"/>
                <a:ea typeface="Kantumruy Pro"/>
                <a:cs typeface="Kantumruy Pro"/>
                <a:sym typeface="Kantumruy Pro"/>
                <a:hlinkClick r:id="rId4">
                  <a:extLst>
                    <a:ext uri="{A12FA001-AC4F-418D-AE19-62706E023703}">
                      <ahyp:hlinkClr xmlns:ahyp="http://schemas.microsoft.com/office/drawing/2018/hyperlinkcolor" val="tx"/>
                    </a:ext>
                  </a:extLst>
                </a:hlinkClick>
              </a:rPr>
              <a:t>Freepik</a:t>
            </a:r>
            <a:r>
              <a:rPr lang="en" sz="1200" b="0" i="0" u="sng" strike="noStrike" cap="none">
                <a:solidFill>
                  <a:schemeClr val="dk1"/>
                </a:solidFill>
                <a:latin typeface="Kantumruy Pro"/>
                <a:ea typeface="Kantumruy Pro"/>
                <a:cs typeface="Kantumruy Pro"/>
                <a:sym typeface="Kantumruy Pro"/>
              </a:rPr>
              <a:t> </a:t>
            </a:r>
            <a:endParaRPr sz="1200" b="1" i="0" u="sng" strike="noStrike" cap="none">
              <a:solidFill>
                <a:schemeClr val="dk1"/>
              </a:solidFill>
              <a:latin typeface="Kantumruy Pro"/>
              <a:ea typeface="Kantumruy Pro"/>
              <a:cs typeface="Kantumruy Pro"/>
              <a:sym typeface="Kantumruy Pro"/>
            </a:endParaRPr>
          </a:p>
        </p:txBody>
      </p:sp>
      <p:grpSp>
        <p:nvGrpSpPr>
          <p:cNvPr id="1046" name="Google Shape;1046;p75"/>
          <p:cNvGrpSpPr/>
          <p:nvPr/>
        </p:nvGrpSpPr>
        <p:grpSpPr>
          <a:xfrm rot="10800000">
            <a:off x="552630" y="1311735"/>
            <a:ext cx="451080" cy="746640"/>
            <a:chOff x="411905" y="4081860"/>
            <a:chExt cx="451080" cy="746640"/>
          </a:xfrm>
        </p:grpSpPr>
        <p:sp>
          <p:nvSpPr>
            <p:cNvPr id="1047" name="Google Shape;1047;p75"/>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48" name="Google Shape;1048;p75"/>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49" name="Google Shape;1049;p75"/>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50" name="Google Shape;1050;p75"/>
          <p:cNvGrpSpPr/>
          <p:nvPr/>
        </p:nvGrpSpPr>
        <p:grpSpPr>
          <a:xfrm rot="10800000">
            <a:off x="-824725" y="109768"/>
            <a:ext cx="1678680" cy="754560"/>
            <a:chOff x="-3551175" y="1354680"/>
            <a:chExt cx="1678680" cy="754560"/>
          </a:xfrm>
        </p:grpSpPr>
        <p:sp>
          <p:nvSpPr>
            <p:cNvPr id="1051" name="Google Shape;1051;p7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2" name="Google Shape;1052;p7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1053"/>
        <p:cNvGrpSpPr/>
        <p:nvPr/>
      </p:nvGrpSpPr>
      <p:grpSpPr>
        <a:xfrm>
          <a:off x="0" y="0"/>
          <a:ext cx="0" cy="0"/>
          <a:chOff x="0" y="0"/>
          <a:chExt cx="0" cy="0"/>
        </a:xfrm>
      </p:grpSpPr>
      <p:sp>
        <p:nvSpPr>
          <p:cNvPr id="1054" name="Google Shape;1054;p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055" name="Google Shape;1055;p76"/>
          <p:cNvSpPr txBox="1">
            <a:spLocks noGrp="1"/>
          </p:cNvSpPr>
          <p:nvPr>
            <p:ph type="body" idx="1"/>
          </p:nvPr>
        </p:nvSpPr>
        <p:spPr>
          <a:xfrm>
            <a:off x="720000" y="1215750"/>
            <a:ext cx="7704000" cy="12771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Font typeface="Anek Bangla Light"/>
              <a:buChar char="●"/>
              <a:defRPr/>
            </a:lvl1pPr>
            <a:lvl2pPr marL="914400" lvl="1" indent="-304800" algn="l" rtl="0">
              <a:lnSpc>
                <a:spcPct val="100000"/>
              </a:lnSpc>
              <a:spcBef>
                <a:spcPts val="1000"/>
              </a:spcBef>
              <a:spcAft>
                <a:spcPts val="0"/>
              </a:spcAft>
              <a:buSzPts val="1200"/>
              <a:buFont typeface="Mulish Light"/>
              <a:buChar char="○"/>
              <a:defRPr/>
            </a:lvl2pPr>
            <a:lvl3pPr marL="1371600" lvl="2" indent="-304800" algn="l" rtl="0">
              <a:lnSpc>
                <a:spcPct val="115000"/>
              </a:lnSpc>
              <a:spcBef>
                <a:spcPts val="0"/>
              </a:spcBef>
              <a:spcAft>
                <a:spcPts val="0"/>
              </a:spcAft>
              <a:buSzPts val="1200"/>
              <a:buFont typeface="Mulish Light"/>
              <a:buChar char="■"/>
              <a:defRPr/>
            </a:lvl3pPr>
            <a:lvl4pPr marL="1828800" lvl="3" indent="-304800" algn="l" rtl="0">
              <a:lnSpc>
                <a:spcPct val="115000"/>
              </a:lnSpc>
              <a:spcBef>
                <a:spcPts val="0"/>
              </a:spcBef>
              <a:spcAft>
                <a:spcPts val="0"/>
              </a:spcAft>
              <a:buSzPts val="1200"/>
              <a:buFont typeface="Mulish Light"/>
              <a:buChar char="●"/>
              <a:defRPr/>
            </a:lvl4pPr>
            <a:lvl5pPr marL="2286000" lvl="4" indent="-304800" algn="l" rtl="0">
              <a:lnSpc>
                <a:spcPct val="115000"/>
              </a:lnSpc>
              <a:spcBef>
                <a:spcPts val="0"/>
              </a:spcBef>
              <a:spcAft>
                <a:spcPts val="0"/>
              </a:spcAft>
              <a:buSzPts val="1200"/>
              <a:buFont typeface="Mulish Light"/>
              <a:buChar char="○"/>
              <a:defRPr/>
            </a:lvl5pPr>
            <a:lvl6pPr marL="2743200" lvl="5" indent="-304800" algn="l" rtl="0">
              <a:lnSpc>
                <a:spcPct val="115000"/>
              </a:lnSpc>
              <a:spcBef>
                <a:spcPts val="0"/>
              </a:spcBef>
              <a:spcAft>
                <a:spcPts val="0"/>
              </a:spcAft>
              <a:buSzPts val="1200"/>
              <a:buFont typeface="Mulish Light"/>
              <a:buChar char="■"/>
              <a:defRPr/>
            </a:lvl6pPr>
            <a:lvl7pPr marL="3200400" lvl="6" indent="-304800" algn="l" rtl="0">
              <a:lnSpc>
                <a:spcPct val="115000"/>
              </a:lnSpc>
              <a:spcBef>
                <a:spcPts val="0"/>
              </a:spcBef>
              <a:spcAft>
                <a:spcPts val="0"/>
              </a:spcAft>
              <a:buSzPts val="1200"/>
              <a:buFont typeface="Mulish Light"/>
              <a:buChar char="●"/>
              <a:defRPr/>
            </a:lvl7pPr>
            <a:lvl8pPr marL="3657600" lvl="7" indent="-304800" algn="l" rtl="0">
              <a:lnSpc>
                <a:spcPct val="115000"/>
              </a:lnSpc>
              <a:spcBef>
                <a:spcPts val="0"/>
              </a:spcBef>
              <a:spcAft>
                <a:spcPts val="0"/>
              </a:spcAft>
              <a:buSzPts val="1200"/>
              <a:buFont typeface="Mulish Light"/>
              <a:buChar char="○"/>
              <a:defRPr/>
            </a:lvl8pPr>
            <a:lvl9pPr marL="4114800" lvl="8" indent="-304800" algn="l" rtl="0">
              <a:lnSpc>
                <a:spcPct val="115000"/>
              </a:lnSpc>
              <a:spcBef>
                <a:spcPts val="0"/>
              </a:spcBef>
              <a:spcAft>
                <a:spcPts val="0"/>
              </a:spcAft>
              <a:buSzPts val="1200"/>
              <a:buFont typeface="Mulish Light"/>
              <a:buChar char="■"/>
              <a:defRPr/>
            </a:lvl9pPr>
          </a:lstStyle>
          <a:p>
            <a:endParaRPr/>
          </a:p>
        </p:txBody>
      </p:sp>
      <p:grpSp>
        <p:nvGrpSpPr>
          <p:cNvPr id="1056" name="Google Shape;1056;p76"/>
          <p:cNvGrpSpPr/>
          <p:nvPr/>
        </p:nvGrpSpPr>
        <p:grpSpPr>
          <a:xfrm>
            <a:off x="8430785" y="-350770"/>
            <a:ext cx="877320" cy="1299685"/>
            <a:chOff x="8430785" y="-350770"/>
            <a:chExt cx="877320" cy="1299685"/>
          </a:xfrm>
        </p:grpSpPr>
        <p:grpSp>
          <p:nvGrpSpPr>
            <p:cNvPr id="1057" name="Google Shape;1057;p76"/>
            <p:cNvGrpSpPr/>
            <p:nvPr/>
          </p:nvGrpSpPr>
          <p:grpSpPr>
            <a:xfrm>
              <a:off x="8430785" y="726795"/>
              <a:ext cx="877320" cy="222120"/>
              <a:chOff x="-1236015" y="1766520"/>
              <a:chExt cx="877320" cy="222120"/>
            </a:xfrm>
          </p:grpSpPr>
          <p:sp>
            <p:nvSpPr>
              <p:cNvPr id="1058" name="Google Shape;1058;p76"/>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9" name="Google Shape;1059;p76"/>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60" name="Google Shape;1060;p76"/>
            <p:cNvGrpSpPr/>
            <p:nvPr/>
          </p:nvGrpSpPr>
          <p:grpSpPr>
            <a:xfrm rot="-5400000">
              <a:off x="8217510" y="-21190"/>
              <a:ext cx="890280" cy="231120"/>
              <a:chOff x="-3180015" y="547560"/>
              <a:chExt cx="890280" cy="231120"/>
            </a:xfrm>
          </p:grpSpPr>
          <p:sp>
            <p:nvSpPr>
              <p:cNvPr id="1061" name="Google Shape;1061;p76"/>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62" name="Google Shape;1062;p76"/>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5">
  <p:cSld name="CUSTOM_4_2_1_1">
    <p:spTree>
      <p:nvGrpSpPr>
        <p:cNvPr id="1" name="Shape 1063"/>
        <p:cNvGrpSpPr/>
        <p:nvPr/>
      </p:nvGrpSpPr>
      <p:grpSpPr>
        <a:xfrm>
          <a:off x="0" y="0"/>
          <a:ext cx="0" cy="0"/>
          <a:chOff x="0" y="0"/>
          <a:chExt cx="0" cy="0"/>
        </a:xfrm>
      </p:grpSpPr>
      <p:sp>
        <p:nvSpPr>
          <p:cNvPr id="1064" name="Google Shape;1064;p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1065" name="Google Shape;1065;p77"/>
          <p:cNvSpPr txBox="1">
            <a:spLocks noGrp="1"/>
          </p:cNvSpPr>
          <p:nvPr>
            <p:ph type="body" idx="1"/>
          </p:nvPr>
        </p:nvSpPr>
        <p:spPr>
          <a:xfrm>
            <a:off x="720000" y="1215750"/>
            <a:ext cx="7704000" cy="3388200"/>
          </a:xfrm>
          <a:prstGeom prst="rect">
            <a:avLst/>
          </a:prstGeom>
          <a:no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SzPts val="1400"/>
              <a:buFont typeface="Anek Bangla Light"/>
              <a:buChar char="●"/>
              <a:defRPr/>
            </a:lvl1pPr>
            <a:lvl2pPr marL="914400" lvl="1" indent="-304800" algn="l" rtl="0">
              <a:lnSpc>
                <a:spcPct val="100000"/>
              </a:lnSpc>
              <a:spcBef>
                <a:spcPts val="1000"/>
              </a:spcBef>
              <a:spcAft>
                <a:spcPts val="0"/>
              </a:spcAft>
              <a:buSzPts val="1200"/>
              <a:buFont typeface="Mulish Light"/>
              <a:buChar char="○"/>
              <a:defRPr/>
            </a:lvl2pPr>
            <a:lvl3pPr marL="1371600" lvl="2" indent="-304800" algn="l" rtl="0">
              <a:lnSpc>
                <a:spcPct val="115000"/>
              </a:lnSpc>
              <a:spcBef>
                <a:spcPts val="0"/>
              </a:spcBef>
              <a:spcAft>
                <a:spcPts val="0"/>
              </a:spcAft>
              <a:buSzPts val="1200"/>
              <a:buFont typeface="Mulish Light"/>
              <a:buChar char="■"/>
              <a:defRPr/>
            </a:lvl3pPr>
            <a:lvl4pPr marL="1828800" lvl="3" indent="-304800" algn="l" rtl="0">
              <a:lnSpc>
                <a:spcPct val="115000"/>
              </a:lnSpc>
              <a:spcBef>
                <a:spcPts val="0"/>
              </a:spcBef>
              <a:spcAft>
                <a:spcPts val="0"/>
              </a:spcAft>
              <a:buSzPts val="1200"/>
              <a:buFont typeface="Mulish Light"/>
              <a:buChar char="●"/>
              <a:defRPr/>
            </a:lvl4pPr>
            <a:lvl5pPr marL="2286000" lvl="4" indent="-304800" algn="l" rtl="0">
              <a:lnSpc>
                <a:spcPct val="115000"/>
              </a:lnSpc>
              <a:spcBef>
                <a:spcPts val="0"/>
              </a:spcBef>
              <a:spcAft>
                <a:spcPts val="0"/>
              </a:spcAft>
              <a:buSzPts val="1200"/>
              <a:buFont typeface="Mulish Light"/>
              <a:buChar char="○"/>
              <a:defRPr/>
            </a:lvl5pPr>
            <a:lvl6pPr marL="2743200" lvl="5" indent="-304800" algn="l" rtl="0">
              <a:lnSpc>
                <a:spcPct val="115000"/>
              </a:lnSpc>
              <a:spcBef>
                <a:spcPts val="0"/>
              </a:spcBef>
              <a:spcAft>
                <a:spcPts val="0"/>
              </a:spcAft>
              <a:buSzPts val="1200"/>
              <a:buFont typeface="Mulish Light"/>
              <a:buChar char="■"/>
              <a:defRPr/>
            </a:lvl6pPr>
            <a:lvl7pPr marL="3200400" lvl="6" indent="-304800" algn="l" rtl="0">
              <a:lnSpc>
                <a:spcPct val="115000"/>
              </a:lnSpc>
              <a:spcBef>
                <a:spcPts val="0"/>
              </a:spcBef>
              <a:spcAft>
                <a:spcPts val="0"/>
              </a:spcAft>
              <a:buSzPts val="1200"/>
              <a:buFont typeface="Mulish Light"/>
              <a:buChar char="●"/>
              <a:defRPr/>
            </a:lvl7pPr>
            <a:lvl8pPr marL="3657600" lvl="7" indent="-304800" algn="l" rtl="0">
              <a:lnSpc>
                <a:spcPct val="115000"/>
              </a:lnSpc>
              <a:spcBef>
                <a:spcPts val="0"/>
              </a:spcBef>
              <a:spcAft>
                <a:spcPts val="0"/>
              </a:spcAft>
              <a:buSzPts val="1200"/>
              <a:buFont typeface="Mulish Light"/>
              <a:buChar char="○"/>
              <a:defRPr/>
            </a:lvl8pPr>
            <a:lvl9pPr marL="4114800" lvl="8" indent="-304800" algn="l" rtl="0">
              <a:lnSpc>
                <a:spcPct val="115000"/>
              </a:lnSpc>
              <a:spcBef>
                <a:spcPts val="0"/>
              </a:spcBef>
              <a:spcAft>
                <a:spcPts val="0"/>
              </a:spcAft>
              <a:buSzPts val="1200"/>
              <a:buFont typeface="Mulish Light"/>
              <a:buChar char="■"/>
              <a:defRPr/>
            </a:lvl9pPr>
          </a:lstStyle>
          <a:p>
            <a:endParaRPr/>
          </a:p>
        </p:txBody>
      </p:sp>
      <p:grpSp>
        <p:nvGrpSpPr>
          <p:cNvPr id="1066" name="Google Shape;1066;p77"/>
          <p:cNvGrpSpPr/>
          <p:nvPr/>
        </p:nvGrpSpPr>
        <p:grpSpPr>
          <a:xfrm>
            <a:off x="8430785" y="-350770"/>
            <a:ext cx="877320" cy="1299685"/>
            <a:chOff x="8430785" y="-350770"/>
            <a:chExt cx="877320" cy="1299685"/>
          </a:xfrm>
        </p:grpSpPr>
        <p:grpSp>
          <p:nvGrpSpPr>
            <p:cNvPr id="1067" name="Google Shape;1067;p77"/>
            <p:cNvGrpSpPr/>
            <p:nvPr/>
          </p:nvGrpSpPr>
          <p:grpSpPr>
            <a:xfrm>
              <a:off x="8430785" y="726795"/>
              <a:ext cx="877320" cy="222120"/>
              <a:chOff x="-1236015" y="1766520"/>
              <a:chExt cx="877320" cy="222120"/>
            </a:xfrm>
          </p:grpSpPr>
          <p:sp>
            <p:nvSpPr>
              <p:cNvPr id="1068" name="Google Shape;1068;p77"/>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69" name="Google Shape;1069;p77"/>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70" name="Google Shape;1070;p77"/>
            <p:cNvGrpSpPr/>
            <p:nvPr/>
          </p:nvGrpSpPr>
          <p:grpSpPr>
            <a:xfrm rot="-5400000">
              <a:off x="8217510" y="-21190"/>
              <a:ext cx="890280" cy="231120"/>
              <a:chOff x="-3180015" y="547560"/>
              <a:chExt cx="890280" cy="231120"/>
            </a:xfrm>
          </p:grpSpPr>
          <p:sp>
            <p:nvSpPr>
              <p:cNvPr id="1071" name="Google Shape;1071;p77"/>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72" name="Google Shape;1072;p77"/>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73"/>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74"/>
        <p:cNvGrpSpPr/>
        <p:nvPr/>
      </p:nvGrpSpPr>
      <p:grpSpPr>
        <a:xfrm>
          <a:off x="0" y="0"/>
          <a:ext cx="0" cy="0"/>
          <a:chOff x="0" y="0"/>
          <a:chExt cx="0" cy="0"/>
        </a:xfrm>
      </p:grpSpPr>
      <p:grpSp>
        <p:nvGrpSpPr>
          <p:cNvPr id="1075" name="Google Shape;1075;p79"/>
          <p:cNvGrpSpPr/>
          <p:nvPr/>
        </p:nvGrpSpPr>
        <p:grpSpPr>
          <a:xfrm>
            <a:off x="-65890" y="-76201"/>
            <a:ext cx="9489019" cy="5306166"/>
            <a:chOff x="-65890" y="-76201"/>
            <a:chExt cx="9489019" cy="5306166"/>
          </a:xfrm>
        </p:grpSpPr>
        <p:grpSp>
          <p:nvGrpSpPr>
            <p:cNvPr id="1076" name="Google Shape;1076;p79"/>
            <p:cNvGrpSpPr/>
            <p:nvPr/>
          </p:nvGrpSpPr>
          <p:grpSpPr>
            <a:xfrm rot="-5400000">
              <a:off x="-120240" y="3805300"/>
              <a:ext cx="986040" cy="273600"/>
              <a:chOff x="-1484415" y="2371513"/>
              <a:chExt cx="986040" cy="273600"/>
            </a:xfrm>
          </p:grpSpPr>
          <p:sp>
            <p:nvSpPr>
              <p:cNvPr id="1077" name="Google Shape;1077;p79"/>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78" name="Google Shape;1078;p79"/>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79" name="Google Shape;1079;p79"/>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80" name="Google Shape;1080;p79"/>
            <p:cNvGrpSpPr/>
            <p:nvPr/>
          </p:nvGrpSpPr>
          <p:grpSpPr>
            <a:xfrm flipH="1">
              <a:off x="70440" y="4669508"/>
              <a:ext cx="842760" cy="488520"/>
              <a:chOff x="-3206295" y="2859120"/>
              <a:chExt cx="842760" cy="488520"/>
            </a:xfrm>
          </p:grpSpPr>
          <p:sp>
            <p:nvSpPr>
              <p:cNvPr id="1081" name="Google Shape;1081;p79"/>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82" name="Google Shape;1082;p79"/>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83" name="Google Shape;1083;p79"/>
            <p:cNvGrpSpPr/>
            <p:nvPr/>
          </p:nvGrpSpPr>
          <p:grpSpPr>
            <a:xfrm>
              <a:off x="8163631" y="-76201"/>
              <a:ext cx="1259498" cy="2191110"/>
              <a:chOff x="8163631" y="-76201"/>
              <a:chExt cx="1259498" cy="2191110"/>
            </a:xfrm>
          </p:grpSpPr>
          <p:grpSp>
            <p:nvGrpSpPr>
              <p:cNvPr id="1084" name="Google Shape;1084;p79"/>
              <p:cNvGrpSpPr/>
              <p:nvPr/>
            </p:nvGrpSpPr>
            <p:grpSpPr>
              <a:xfrm rot="5400000" flipH="1">
                <a:off x="7701571" y="385859"/>
                <a:ext cx="1678680" cy="754560"/>
                <a:chOff x="-3551175" y="1354680"/>
                <a:chExt cx="1678680" cy="754560"/>
              </a:xfrm>
            </p:grpSpPr>
            <p:sp>
              <p:nvSpPr>
                <p:cNvPr id="1085" name="Google Shape;1085;p7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86" name="Google Shape;1086;p7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87" name="Google Shape;1087;p79"/>
              <p:cNvGrpSpPr/>
              <p:nvPr/>
            </p:nvGrpSpPr>
            <p:grpSpPr>
              <a:xfrm>
                <a:off x="8532849" y="1883789"/>
                <a:ext cx="890280" cy="231120"/>
                <a:chOff x="-1623065" y="547560"/>
                <a:chExt cx="890280" cy="231120"/>
              </a:xfrm>
            </p:grpSpPr>
            <p:sp>
              <p:nvSpPr>
                <p:cNvPr id="1088" name="Google Shape;1088;p79"/>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89" name="Google Shape;1089;p79"/>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090" name="Google Shape;1090;p79"/>
            <p:cNvGrpSpPr/>
            <p:nvPr/>
          </p:nvGrpSpPr>
          <p:grpSpPr>
            <a:xfrm flipH="1">
              <a:off x="-65890" y="317370"/>
              <a:ext cx="877320" cy="222120"/>
              <a:chOff x="-1236015" y="1766520"/>
              <a:chExt cx="877320" cy="222120"/>
            </a:xfrm>
          </p:grpSpPr>
          <p:sp>
            <p:nvSpPr>
              <p:cNvPr id="1091" name="Google Shape;1091;p79"/>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2" name="Google Shape;1092;p79"/>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093" name="Google Shape;1093;p79"/>
            <p:cNvGrpSpPr/>
            <p:nvPr/>
          </p:nvGrpSpPr>
          <p:grpSpPr>
            <a:xfrm rot="-5400000" flipH="1">
              <a:off x="8103185" y="4680245"/>
              <a:ext cx="877320" cy="222120"/>
              <a:chOff x="-1236015" y="1766520"/>
              <a:chExt cx="877320" cy="222120"/>
            </a:xfrm>
          </p:grpSpPr>
          <p:sp>
            <p:nvSpPr>
              <p:cNvPr id="1094" name="Google Shape;1094;p79"/>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5" name="Google Shape;1095;p79"/>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96"/>
        <p:cNvGrpSpPr/>
        <p:nvPr/>
      </p:nvGrpSpPr>
      <p:grpSpPr>
        <a:xfrm>
          <a:off x="0" y="0"/>
          <a:ext cx="0" cy="0"/>
          <a:chOff x="0" y="0"/>
          <a:chExt cx="0" cy="0"/>
        </a:xfrm>
      </p:grpSpPr>
      <p:grpSp>
        <p:nvGrpSpPr>
          <p:cNvPr id="1097" name="Google Shape;1097;p80"/>
          <p:cNvGrpSpPr/>
          <p:nvPr/>
        </p:nvGrpSpPr>
        <p:grpSpPr>
          <a:xfrm flipH="1">
            <a:off x="-57756" y="558427"/>
            <a:ext cx="682539" cy="838311"/>
            <a:chOff x="3654360" y="2272320"/>
            <a:chExt cx="739800" cy="908640"/>
          </a:xfrm>
        </p:grpSpPr>
        <p:sp>
          <p:nvSpPr>
            <p:cNvPr id="1098" name="Google Shape;1098;p80"/>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9" name="Google Shape;1099;p80"/>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00" name="Google Shape;1100;p80"/>
          <p:cNvGrpSpPr/>
          <p:nvPr/>
        </p:nvGrpSpPr>
        <p:grpSpPr>
          <a:xfrm>
            <a:off x="-133494" y="124994"/>
            <a:ext cx="10760365" cy="4844199"/>
            <a:chOff x="-133494" y="124994"/>
            <a:chExt cx="10760365" cy="4844199"/>
          </a:xfrm>
        </p:grpSpPr>
        <p:grpSp>
          <p:nvGrpSpPr>
            <p:cNvPr id="1101" name="Google Shape;1101;p80"/>
            <p:cNvGrpSpPr/>
            <p:nvPr/>
          </p:nvGrpSpPr>
          <p:grpSpPr>
            <a:xfrm>
              <a:off x="713221" y="4604005"/>
              <a:ext cx="1625806" cy="286966"/>
              <a:chOff x="4081680" y="1541880"/>
              <a:chExt cx="1762200" cy="311040"/>
            </a:xfrm>
          </p:grpSpPr>
          <p:sp>
            <p:nvSpPr>
              <p:cNvPr id="1102" name="Google Shape;1102;p80"/>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03" name="Google Shape;1103;p80"/>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04" name="Google Shape;1104;p80"/>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05" name="Google Shape;1105;p80"/>
            <p:cNvGrpSpPr/>
            <p:nvPr/>
          </p:nvGrpSpPr>
          <p:grpSpPr>
            <a:xfrm flipH="1">
              <a:off x="7471579" y="4362036"/>
              <a:ext cx="3155292" cy="607158"/>
              <a:chOff x="3240000" y="747717"/>
              <a:chExt cx="3420000" cy="658094"/>
            </a:xfrm>
          </p:grpSpPr>
          <p:sp>
            <p:nvSpPr>
              <p:cNvPr id="1106" name="Google Shape;1106;p80"/>
              <p:cNvSpPr/>
              <p:nvPr/>
            </p:nvSpPr>
            <p:spPr>
              <a:xfrm>
                <a:off x="3240000" y="747717"/>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07" name="Google Shape;1107;p80"/>
              <p:cNvSpPr/>
              <p:nvPr/>
            </p:nvSpPr>
            <p:spPr>
              <a:xfrm>
                <a:off x="6531840" y="1276931"/>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08" name="Google Shape;1108;p80"/>
            <p:cNvGrpSpPr/>
            <p:nvPr/>
          </p:nvGrpSpPr>
          <p:grpSpPr>
            <a:xfrm flipH="1">
              <a:off x="-133494" y="124994"/>
              <a:ext cx="1333800" cy="433440"/>
              <a:chOff x="-3206295" y="2180880"/>
              <a:chExt cx="1333800" cy="433440"/>
            </a:xfrm>
          </p:grpSpPr>
          <p:sp>
            <p:nvSpPr>
              <p:cNvPr id="1109" name="Google Shape;1109;p8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0" name="Google Shape;1110;p8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11" name="Google Shape;1111;p80"/>
            <p:cNvGrpSpPr/>
            <p:nvPr/>
          </p:nvGrpSpPr>
          <p:grpSpPr>
            <a:xfrm>
              <a:off x="8430006" y="3776686"/>
              <a:ext cx="842760" cy="488520"/>
              <a:chOff x="-3206295" y="2859120"/>
              <a:chExt cx="842760" cy="488520"/>
            </a:xfrm>
          </p:grpSpPr>
          <p:sp>
            <p:nvSpPr>
              <p:cNvPr id="1112" name="Google Shape;1112;p8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3" name="Google Shape;1113;p8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17"/>
        <p:cNvGrpSpPr/>
        <p:nvPr/>
      </p:nvGrpSpPr>
      <p:grpSpPr>
        <a:xfrm>
          <a:off x="0" y="0"/>
          <a:ext cx="0" cy="0"/>
          <a:chOff x="0" y="0"/>
          <a:chExt cx="0" cy="0"/>
        </a:xfrm>
      </p:grpSpPr>
      <p:sp>
        <p:nvSpPr>
          <p:cNvPr id="1118" name="Google Shape;1118;p82"/>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19" name="Google Shape;1119;p82"/>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120" name="Google Shape;1120;p82"/>
          <p:cNvSpPr txBox="1">
            <a:spLocks noGrp="1"/>
          </p:cNvSpPr>
          <p:nvPr>
            <p:ph type="subTitle" idx="1"/>
          </p:nvPr>
        </p:nvSpPr>
        <p:spPr>
          <a:xfrm>
            <a:off x="713225" y="4170800"/>
            <a:ext cx="4375500" cy="433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121" name="Google Shape;1121;p82"/>
          <p:cNvGrpSpPr/>
          <p:nvPr/>
        </p:nvGrpSpPr>
        <p:grpSpPr>
          <a:xfrm rot="-5400000">
            <a:off x="8090500" y="434600"/>
            <a:ext cx="1124013" cy="1333800"/>
            <a:chOff x="6046350" y="4027575"/>
            <a:chExt cx="1124013" cy="1333800"/>
          </a:xfrm>
        </p:grpSpPr>
        <p:grpSp>
          <p:nvGrpSpPr>
            <p:cNvPr id="1122" name="Google Shape;1122;p82"/>
            <p:cNvGrpSpPr/>
            <p:nvPr/>
          </p:nvGrpSpPr>
          <p:grpSpPr>
            <a:xfrm rot="-5400000" flipH="1">
              <a:off x="6286743" y="4477755"/>
              <a:ext cx="1333800" cy="433440"/>
              <a:chOff x="-3206295" y="2180880"/>
              <a:chExt cx="1333800" cy="433440"/>
            </a:xfrm>
          </p:grpSpPr>
          <p:sp>
            <p:nvSpPr>
              <p:cNvPr id="1123" name="Google Shape;1123;p8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4" name="Google Shape;1124;p8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25" name="Google Shape;1125;p82"/>
            <p:cNvGrpSpPr/>
            <p:nvPr/>
          </p:nvGrpSpPr>
          <p:grpSpPr>
            <a:xfrm rot="5400000">
              <a:off x="5869230" y="4588258"/>
              <a:ext cx="842760" cy="488520"/>
              <a:chOff x="-3206295" y="2859120"/>
              <a:chExt cx="842760" cy="488520"/>
            </a:xfrm>
          </p:grpSpPr>
          <p:sp>
            <p:nvSpPr>
              <p:cNvPr id="1126" name="Google Shape;1126;p82"/>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7" name="Google Shape;1127;p82"/>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28"/>
        <p:cNvGrpSpPr/>
        <p:nvPr/>
      </p:nvGrpSpPr>
      <p:grpSpPr>
        <a:xfrm>
          <a:off x="0" y="0"/>
          <a:ext cx="0" cy="0"/>
          <a:chOff x="0" y="0"/>
          <a:chExt cx="0" cy="0"/>
        </a:xfrm>
      </p:grpSpPr>
      <p:sp>
        <p:nvSpPr>
          <p:cNvPr id="1129" name="Google Shape;1129;p83"/>
          <p:cNvSpPr txBox="1">
            <a:spLocks noGrp="1"/>
          </p:cNvSpPr>
          <p:nvPr>
            <p:ph type="ctrTitle"/>
          </p:nvPr>
        </p:nvSpPr>
        <p:spPr>
          <a:xfrm>
            <a:off x="713225" y="1331250"/>
            <a:ext cx="4327500" cy="19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30" name="Google Shape;1130;p83"/>
          <p:cNvSpPr txBox="1">
            <a:spLocks noGrp="1"/>
          </p:cNvSpPr>
          <p:nvPr>
            <p:ph type="subTitle" idx="1"/>
          </p:nvPr>
        </p:nvSpPr>
        <p:spPr>
          <a:xfrm>
            <a:off x="713225" y="3383850"/>
            <a:ext cx="4327500" cy="428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31" name="Google Shape;1131;p83"/>
          <p:cNvGrpSpPr/>
          <p:nvPr/>
        </p:nvGrpSpPr>
        <p:grpSpPr>
          <a:xfrm>
            <a:off x="-181950" y="-342720"/>
            <a:ext cx="9519118" cy="5923395"/>
            <a:chOff x="-181950" y="-342720"/>
            <a:chExt cx="9519118" cy="5923395"/>
          </a:xfrm>
        </p:grpSpPr>
        <p:grpSp>
          <p:nvGrpSpPr>
            <p:cNvPr id="1132" name="Google Shape;1132;p83"/>
            <p:cNvGrpSpPr/>
            <p:nvPr/>
          </p:nvGrpSpPr>
          <p:grpSpPr>
            <a:xfrm>
              <a:off x="5" y="4213440"/>
              <a:ext cx="1699270" cy="986550"/>
              <a:chOff x="5" y="4213440"/>
              <a:chExt cx="1699270" cy="986550"/>
            </a:xfrm>
          </p:grpSpPr>
          <p:grpSp>
            <p:nvGrpSpPr>
              <p:cNvPr id="1133" name="Google Shape;1133;p83"/>
              <p:cNvGrpSpPr/>
              <p:nvPr/>
            </p:nvGrpSpPr>
            <p:grpSpPr>
              <a:xfrm>
                <a:off x="713235" y="4324850"/>
                <a:ext cx="986040" cy="273600"/>
                <a:chOff x="-1484415" y="2371513"/>
                <a:chExt cx="986040" cy="273600"/>
              </a:xfrm>
            </p:grpSpPr>
            <p:sp>
              <p:nvSpPr>
                <p:cNvPr id="1134" name="Google Shape;1134;p83"/>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5" name="Google Shape;1135;p83"/>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6" name="Google Shape;1136;p83"/>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37" name="Google Shape;1137;p83"/>
              <p:cNvGrpSpPr/>
              <p:nvPr/>
            </p:nvGrpSpPr>
            <p:grpSpPr>
              <a:xfrm flipH="1">
                <a:off x="788140" y="4711470"/>
                <a:ext cx="842760" cy="488520"/>
                <a:chOff x="-3206295" y="2859120"/>
                <a:chExt cx="842760" cy="488520"/>
              </a:xfrm>
            </p:grpSpPr>
            <p:sp>
              <p:nvSpPr>
                <p:cNvPr id="1138" name="Google Shape;1138;p8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9" name="Google Shape;1139;p8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40" name="Google Shape;1140;p83"/>
              <p:cNvGrpSpPr/>
              <p:nvPr/>
            </p:nvGrpSpPr>
            <p:grpSpPr>
              <a:xfrm>
                <a:off x="5" y="4213440"/>
                <a:ext cx="639360" cy="399600"/>
                <a:chOff x="5" y="4213440"/>
                <a:chExt cx="639360" cy="399600"/>
              </a:xfrm>
            </p:grpSpPr>
            <p:sp>
              <p:nvSpPr>
                <p:cNvPr id="1141" name="Google Shape;1141;p83"/>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42" name="Google Shape;1142;p83"/>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143" name="Google Shape;1143;p83"/>
            <p:cNvGrpSpPr/>
            <p:nvPr/>
          </p:nvGrpSpPr>
          <p:grpSpPr>
            <a:xfrm>
              <a:off x="-181950" y="-342720"/>
              <a:ext cx="2191110" cy="1539802"/>
              <a:chOff x="-181950" y="-342720"/>
              <a:chExt cx="2191110" cy="1539802"/>
            </a:xfrm>
          </p:grpSpPr>
          <p:grpSp>
            <p:nvGrpSpPr>
              <p:cNvPr id="1144" name="Google Shape;1144;p83"/>
              <p:cNvGrpSpPr/>
              <p:nvPr/>
            </p:nvGrpSpPr>
            <p:grpSpPr>
              <a:xfrm flipH="1">
                <a:off x="-181950" y="162217"/>
                <a:ext cx="1678680" cy="754560"/>
                <a:chOff x="-3551175" y="1354680"/>
                <a:chExt cx="1678680" cy="754560"/>
              </a:xfrm>
            </p:grpSpPr>
            <p:sp>
              <p:nvSpPr>
                <p:cNvPr id="1145" name="Google Shape;1145;p8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46" name="Google Shape;1146;p8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47" name="Google Shape;1147;p83"/>
              <p:cNvGrpSpPr/>
              <p:nvPr/>
            </p:nvGrpSpPr>
            <p:grpSpPr>
              <a:xfrm flipH="1">
                <a:off x="-66125" y="763642"/>
                <a:ext cx="1333800" cy="433440"/>
                <a:chOff x="-3206295" y="2180880"/>
                <a:chExt cx="1333800" cy="433440"/>
              </a:xfrm>
            </p:grpSpPr>
            <p:sp>
              <p:nvSpPr>
                <p:cNvPr id="1148" name="Google Shape;1148;p8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49" name="Google Shape;1149;p8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50" name="Google Shape;1150;p83"/>
              <p:cNvGrpSpPr/>
              <p:nvPr/>
            </p:nvGrpSpPr>
            <p:grpSpPr>
              <a:xfrm rot="-5400000">
                <a:off x="1448460" y="-13140"/>
                <a:ext cx="890280" cy="231120"/>
                <a:chOff x="-1623065" y="547560"/>
                <a:chExt cx="890280" cy="231120"/>
              </a:xfrm>
            </p:grpSpPr>
            <p:sp>
              <p:nvSpPr>
                <p:cNvPr id="1151" name="Google Shape;1151;p83"/>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2" name="Google Shape;1152;p83"/>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153" name="Google Shape;1153;p83"/>
            <p:cNvGrpSpPr/>
            <p:nvPr/>
          </p:nvGrpSpPr>
          <p:grpSpPr>
            <a:xfrm>
              <a:off x="5758600" y="4246875"/>
              <a:ext cx="1124013" cy="1333800"/>
              <a:chOff x="6046350" y="4027575"/>
              <a:chExt cx="1124013" cy="1333800"/>
            </a:xfrm>
          </p:grpSpPr>
          <p:grpSp>
            <p:nvGrpSpPr>
              <p:cNvPr id="1154" name="Google Shape;1154;p83"/>
              <p:cNvGrpSpPr/>
              <p:nvPr/>
            </p:nvGrpSpPr>
            <p:grpSpPr>
              <a:xfrm rot="-5400000" flipH="1">
                <a:off x="6286743" y="4477755"/>
                <a:ext cx="1333800" cy="433440"/>
                <a:chOff x="-3206295" y="2180880"/>
                <a:chExt cx="1333800" cy="433440"/>
              </a:xfrm>
            </p:grpSpPr>
            <p:sp>
              <p:nvSpPr>
                <p:cNvPr id="1155" name="Google Shape;1155;p8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6" name="Google Shape;1156;p8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57" name="Google Shape;1157;p83"/>
              <p:cNvGrpSpPr/>
              <p:nvPr/>
            </p:nvGrpSpPr>
            <p:grpSpPr>
              <a:xfrm rot="5400000">
                <a:off x="5869230" y="4588258"/>
                <a:ext cx="842760" cy="488520"/>
                <a:chOff x="-3206295" y="2859120"/>
                <a:chExt cx="842760" cy="488520"/>
              </a:xfrm>
            </p:grpSpPr>
            <p:sp>
              <p:nvSpPr>
                <p:cNvPr id="1158" name="Google Shape;1158;p8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9" name="Google Shape;1159;p8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160" name="Google Shape;1160;p83"/>
            <p:cNvGrpSpPr/>
            <p:nvPr/>
          </p:nvGrpSpPr>
          <p:grpSpPr>
            <a:xfrm>
              <a:off x="8053498" y="-299843"/>
              <a:ext cx="1283670" cy="2142858"/>
              <a:chOff x="8053498" y="-299843"/>
              <a:chExt cx="1283670" cy="2142858"/>
            </a:xfrm>
          </p:grpSpPr>
          <p:grpSp>
            <p:nvGrpSpPr>
              <p:cNvPr id="1161" name="Google Shape;1161;p83"/>
              <p:cNvGrpSpPr/>
              <p:nvPr/>
            </p:nvGrpSpPr>
            <p:grpSpPr>
              <a:xfrm>
                <a:off x="8459848" y="1620895"/>
                <a:ext cx="877320" cy="222120"/>
                <a:chOff x="69660" y="1766520"/>
                <a:chExt cx="877320" cy="222120"/>
              </a:xfrm>
            </p:grpSpPr>
            <p:sp>
              <p:nvSpPr>
                <p:cNvPr id="1162" name="Google Shape;1162;p83"/>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3" name="Google Shape;1163;p83"/>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64" name="Google Shape;1164;p83"/>
              <p:cNvGrpSpPr/>
              <p:nvPr/>
            </p:nvGrpSpPr>
            <p:grpSpPr>
              <a:xfrm rot="-5400000">
                <a:off x="7591438" y="162217"/>
                <a:ext cx="1678680" cy="754560"/>
                <a:chOff x="-3551175" y="1354680"/>
                <a:chExt cx="1678680" cy="754560"/>
              </a:xfrm>
            </p:grpSpPr>
            <p:sp>
              <p:nvSpPr>
                <p:cNvPr id="1165" name="Google Shape;1165;p8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6" name="Google Shape;1166;p8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67"/>
        <p:cNvGrpSpPr/>
        <p:nvPr/>
      </p:nvGrpSpPr>
      <p:grpSpPr>
        <a:xfrm>
          <a:off x="0" y="0"/>
          <a:ext cx="0" cy="0"/>
          <a:chOff x="0" y="0"/>
          <a:chExt cx="0" cy="0"/>
        </a:xfrm>
      </p:grpSpPr>
      <p:sp>
        <p:nvSpPr>
          <p:cNvPr id="1168" name="Google Shape;1168;p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169" name="Google Shape;1169;p84"/>
          <p:cNvSpPr txBox="1">
            <a:spLocks noGrp="1"/>
          </p:cNvSpPr>
          <p:nvPr>
            <p:ph type="body" idx="1"/>
          </p:nvPr>
        </p:nvSpPr>
        <p:spPr>
          <a:xfrm>
            <a:off x="720000" y="1215750"/>
            <a:ext cx="7704000" cy="354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grpSp>
        <p:nvGrpSpPr>
          <p:cNvPr id="1170" name="Google Shape;1170;p84"/>
          <p:cNvGrpSpPr/>
          <p:nvPr/>
        </p:nvGrpSpPr>
        <p:grpSpPr>
          <a:xfrm>
            <a:off x="8430785" y="-350770"/>
            <a:ext cx="877320" cy="1299685"/>
            <a:chOff x="8430785" y="-350770"/>
            <a:chExt cx="877320" cy="1299685"/>
          </a:xfrm>
        </p:grpSpPr>
        <p:grpSp>
          <p:nvGrpSpPr>
            <p:cNvPr id="1171" name="Google Shape;1171;p84"/>
            <p:cNvGrpSpPr/>
            <p:nvPr/>
          </p:nvGrpSpPr>
          <p:grpSpPr>
            <a:xfrm>
              <a:off x="8430785" y="726795"/>
              <a:ext cx="877320" cy="222120"/>
              <a:chOff x="-1236015" y="1766520"/>
              <a:chExt cx="877320" cy="222120"/>
            </a:xfrm>
          </p:grpSpPr>
          <p:sp>
            <p:nvSpPr>
              <p:cNvPr id="1172" name="Google Shape;1172;p84"/>
              <p:cNvSpPr/>
              <p:nvPr/>
            </p:nvSpPr>
            <p:spPr>
              <a:xfrm>
                <a:off x="-123601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3" name="Google Shape;1173;p84"/>
              <p:cNvSpPr/>
              <p:nvPr/>
            </p:nvSpPr>
            <p:spPr>
              <a:xfrm>
                <a:off x="-112729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74" name="Google Shape;1174;p84"/>
            <p:cNvGrpSpPr/>
            <p:nvPr/>
          </p:nvGrpSpPr>
          <p:grpSpPr>
            <a:xfrm rot="-5400000">
              <a:off x="8217510" y="-21190"/>
              <a:ext cx="890280" cy="231120"/>
              <a:chOff x="-3180015" y="547560"/>
              <a:chExt cx="890280" cy="231120"/>
            </a:xfrm>
          </p:grpSpPr>
          <p:sp>
            <p:nvSpPr>
              <p:cNvPr id="1175" name="Google Shape;1175;p84"/>
              <p:cNvSpPr/>
              <p:nvPr/>
            </p:nvSpPr>
            <p:spPr>
              <a:xfrm>
                <a:off x="-318001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6" name="Google Shape;1176;p84"/>
              <p:cNvSpPr/>
              <p:nvPr/>
            </p:nvSpPr>
            <p:spPr>
              <a:xfrm>
                <a:off x="-309505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77"/>
        <p:cNvGrpSpPr/>
        <p:nvPr/>
      </p:nvGrpSpPr>
      <p:grpSpPr>
        <a:xfrm>
          <a:off x="0" y="0"/>
          <a:ext cx="0" cy="0"/>
          <a:chOff x="0" y="0"/>
          <a:chExt cx="0" cy="0"/>
        </a:xfrm>
      </p:grpSpPr>
      <p:sp>
        <p:nvSpPr>
          <p:cNvPr id="1178" name="Google Shape;1178;p8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179" name="Google Shape;1179;p85"/>
          <p:cNvSpPr txBox="1">
            <a:spLocks noGrp="1"/>
          </p:cNvSpPr>
          <p:nvPr>
            <p:ph type="subTitle" idx="1"/>
          </p:nvPr>
        </p:nvSpPr>
        <p:spPr>
          <a:xfrm>
            <a:off x="1983150" y="2172888"/>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80" name="Google Shape;1180;p85"/>
          <p:cNvSpPr txBox="1">
            <a:spLocks noGrp="1"/>
          </p:cNvSpPr>
          <p:nvPr>
            <p:ph type="subTitle" idx="2"/>
          </p:nvPr>
        </p:nvSpPr>
        <p:spPr>
          <a:xfrm>
            <a:off x="5742450" y="2172900"/>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81" name="Google Shape;1181;p85"/>
          <p:cNvSpPr txBox="1">
            <a:spLocks noGrp="1"/>
          </p:cNvSpPr>
          <p:nvPr>
            <p:ph type="subTitle" idx="3"/>
          </p:nvPr>
        </p:nvSpPr>
        <p:spPr>
          <a:xfrm>
            <a:off x="5742425" y="3734825"/>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82" name="Google Shape;1182;p85"/>
          <p:cNvSpPr txBox="1">
            <a:spLocks noGrp="1"/>
          </p:cNvSpPr>
          <p:nvPr>
            <p:ph type="subTitle" idx="4"/>
          </p:nvPr>
        </p:nvSpPr>
        <p:spPr>
          <a:xfrm>
            <a:off x="1983149" y="3734813"/>
            <a:ext cx="2305500" cy="62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83" name="Google Shape;1183;p85"/>
          <p:cNvSpPr txBox="1">
            <a:spLocks noGrp="1"/>
          </p:cNvSpPr>
          <p:nvPr>
            <p:ph type="title" idx="5"/>
          </p:nvPr>
        </p:nvSpPr>
        <p:spPr>
          <a:xfrm>
            <a:off x="10960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184" name="Google Shape;1184;p85"/>
          <p:cNvSpPr txBox="1">
            <a:spLocks noGrp="1"/>
          </p:cNvSpPr>
          <p:nvPr>
            <p:ph type="title" idx="6"/>
          </p:nvPr>
        </p:nvSpPr>
        <p:spPr>
          <a:xfrm>
            <a:off x="4855350" y="3136477"/>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185" name="Google Shape;1185;p85"/>
          <p:cNvSpPr txBox="1">
            <a:spLocks noGrp="1"/>
          </p:cNvSpPr>
          <p:nvPr>
            <p:ph type="title" idx="7"/>
          </p:nvPr>
        </p:nvSpPr>
        <p:spPr>
          <a:xfrm>
            <a:off x="4855350" y="1574548"/>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186" name="Google Shape;1186;p85"/>
          <p:cNvSpPr txBox="1">
            <a:spLocks noGrp="1"/>
          </p:cNvSpPr>
          <p:nvPr>
            <p:ph type="title" idx="8"/>
          </p:nvPr>
        </p:nvSpPr>
        <p:spPr>
          <a:xfrm>
            <a:off x="1096050" y="3136475"/>
            <a:ext cx="734700" cy="572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8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187" name="Google Shape;1187;p85"/>
          <p:cNvSpPr txBox="1">
            <a:spLocks noGrp="1"/>
          </p:cNvSpPr>
          <p:nvPr>
            <p:ph type="subTitle" idx="9"/>
          </p:nvPr>
        </p:nvSpPr>
        <p:spPr>
          <a:xfrm>
            <a:off x="1983150" y="1472700"/>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188" name="Google Shape;1188;p85"/>
          <p:cNvSpPr txBox="1">
            <a:spLocks noGrp="1"/>
          </p:cNvSpPr>
          <p:nvPr>
            <p:ph type="subTitle" idx="13"/>
          </p:nvPr>
        </p:nvSpPr>
        <p:spPr>
          <a:xfrm>
            <a:off x="5742450" y="1472700"/>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189" name="Google Shape;1189;p85"/>
          <p:cNvSpPr txBox="1">
            <a:spLocks noGrp="1"/>
          </p:cNvSpPr>
          <p:nvPr>
            <p:ph type="subTitle" idx="14"/>
          </p:nvPr>
        </p:nvSpPr>
        <p:spPr>
          <a:xfrm>
            <a:off x="1983150" y="3034633"/>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190" name="Google Shape;1190;p85"/>
          <p:cNvSpPr txBox="1">
            <a:spLocks noGrp="1"/>
          </p:cNvSpPr>
          <p:nvPr>
            <p:ph type="subTitle" idx="15"/>
          </p:nvPr>
        </p:nvSpPr>
        <p:spPr>
          <a:xfrm>
            <a:off x="5742425" y="3034625"/>
            <a:ext cx="2305500" cy="7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l">
              <a:lnSpc>
                <a:spcPct val="100000"/>
              </a:lnSpc>
              <a:spcBef>
                <a:spcPts val="0"/>
              </a:spcBef>
              <a:spcAft>
                <a:spcPts val="0"/>
              </a:spcAft>
              <a:buSzPts val="2400"/>
              <a:buFont typeface="Manrope"/>
              <a:buNone/>
              <a:defRPr sz="2400">
                <a:latin typeface="Manrope"/>
                <a:ea typeface="Manrope"/>
                <a:cs typeface="Manrope"/>
                <a:sym typeface="Manrope"/>
              </a:defRPr>
            </a:lvl2pPr>
            <a:lvl3pPr lvl="2" algn="l">
              <a:lnSpc>
                <a:spcPct val="100000"/>
              </a:lnSpc>
              <a:spcBef>
                <a:spcPts val="0"/>
              </a:spcBef>
              <a:spcAft>
                <a:spcPts val="0"/>
              </a:spcAft>
              <a:buSzPts val="2400"/>
              <a:buFont typeface="Manrope"/>
              <a:buNone/>
              <a:defRPr sz="2400">
                <a:latin typeface="Manrope"/>
                <a:ea typeface="Manrope"/>
                <a:cs typeface="Manrope"/>
                <a:sym typeface="Manrope"/>
              </a:defRPr>
            </a:lvl3pPr>
            <a:lvl4pPr lvl="3" algn="l">
              <a:lnSpc>
                <a:spcPct val="100000"/>
              </a:lnSpc>
              <a:spcBef>
                <a:spcPts val="0"/>
              </a:spcBef>
              <a:spcAft>
                <a:spcPts val="0"/>
              </a:spcAft>
              <a:buSzPts val="2400"/>
              <a:buFont typeface="Manrope"/>
              <a:buNone/>
              <a:defRPr sz="2400">
                <a:latin typeface="Manrope"/>
                <a:ea typeface="Manrope"/>
                <a:cs typeface="Manrope"/>
                <a:sym typeface="Manrope"/>
              </a:defRPr>
            </a:lvl4pPr>
            <a:lvl5pPr lvl="4" algn="l">
              <a:lnSpc>
                <a:spcPct val="100000"/>
              </a:lnSpc>
              <a:spcBef>
                <a:spcPts val="0"/>
              </a:spcBef>
              <a:spcAft>
                <a:spcPts val="0"/>
              </a:spcAft>
              <a:buSzPts val="2400"/>
              <a:buFont typeface="Manrope"/>
              <a:buNone/>
              <a:defRPr sz="2400">
                <a:latin typeface="Manrope"/>
                <a:ea typeface="Manrope"/>
                <a:cs typeface="Manrope"/>
                <a:sym typeface="Manrope"/>
              </a:defRPr>
            </a:lvl5pPr>
            <a:lvl6pPr lvl="5" algn="l">
              <a:lnSpc>
                <a:spcPct val="100000"/>
              </a:lnSpc>
              <a:spcBef>
                <a:spcPts val="0"/>
              </a:spcBef>
              <a:spcAft>
                <a:spcPts val="0"/>
              </a:spcAft>
              <a:buSzPts val="2400"/>
              <a:buFont typeface="Manrope"/>
              <a:buNone/>
              <a:defRPr sz="2400">
                <a:latin typeface="Manrope"/>
                <a:ea typeface="Manrope"/>
                <a:cs typeface="Manrope"/>
                <a:sym typeface="Manrope"/>
              </a:defRPr>
            </a:lvl6pPr>
            <a:lvl7pPr lvl="6" algn="l">
              <a:lnSpc>
                <a:spcPct val="100000"/>
              </a:lnSpc>
              <a:spcBef>
                <a:spcPts val="0"/>
              </a:spcBef>
              <a:spcAft>
                <a:spcPts val="0"/>
              </a:spcAft>
              <a:buSzPts val="2400"/>
              <a:buFont typeface="Manrope"/>
              <a:buNone/>
              <a:defRPr sz="2400">
                <a:latin typeface="Manrope"/>
                <a:ea typeface="Manrope"/>
                <a:cs typeface="Manrope"/>
                <a:sym typeface="Manrope"/>
              </a:defRPr>
            </a:lvl7pPr>
            <a:lvl8pPr lvl="7" algn="l">
              <a:lnSpc>
                <a:spcPct val="100000"/>
              </a:lnSpc>
              <a:spcBef>
                <a:spcPts val="0"/>
              </a:spcBef>
              <a:spcAft>
                <a:spcPts val="0"/>
              </a:spcAft>
              <a:buSzPts val="2400"/>
              <a:buFont typeface="Manrope"/>
              <a:buNone/>
              <a:defRPr sz="2400">
                <a:latin typeface="Manrope"/>
                <a:ea typeface="Manrope"/>
                <a:cs typeface="Manrope"/>
                <a:sym typeface="Manrope"/>
              </a:defRPr>
            </a:lvl8pPr>
            <a:lvl9pPr lvl="8" algn="l">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191" name="Google Shape;1191;p85"/>
          <p:cNvGrpSpPr/>
          <p:nvPr/>
        </p:nvGrpSpPr>
        <p:grpSpPr>
          <a:xfrm rot="-5400000">
            <a:off x="-460250" y="4136680"/>
            <a:ext cx="2191110" cy="1539802"/>
            <a:chOff x="-181950" y="-342720"/>
            <a:chExt cx="2191110" cy="1539802"/>
          </a:xfrm>
        </p:grpSpPr>
        <p:grpSp>
          <p:nvGrpSpPr>
            <p:cNvPr id="1192" name="Google Shape;1192;p85"/>
            <p:cNvGrpSpPr/>
            <p:nvPr/>
          </p:nvGrpSpPr>
          <p:grpSpPr>
            <a:xfrm flipH="1">
              <a:off x="-181950" y="162217"/>
              <a:ext cx="1678680" cy="754560"/>
              <a:chOff x="-3551175" y="1354680"/>
              <a:chExt cx="1678680" cy="754560"/>
            </a:xfrm>
          </p:grpSpPr>
          <p:sp>
            <p:nvSpPr>
              <p:cNvPr id="1193" name="Google Shape;1193;p85"/>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94" name="Google Shape;1194;p85"/>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95" name="Google Shape;1195;p85"/>
            <p:cNvGrpSpPr/>
            <p:nvPr/>
          </p:nvGrpSpPr>
          <p:grpSpPr>
            <a:xfrm flipH="1">
              <a:off x="-66125" y="763642"/>
              <a:ext cx="1333800" cy="433440"/>
              <a:chOff x="-3206295" y="2180880"/>
              <a:chExt cx="1333800" cy="433440"/>
            </a:xfrm>
          </p:grpSpPr>
          <p:sp>
            <p:nvSpPr>
              <p:cNvPr id="1196" name="Google Shape;1196;p85"/>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97" name="Google Shape;1197;p85"/>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198" name="Google Shape;1198;p85"/>
            <p:cNvGrpSpPr/>
            <p:nvPr/>
          </p:nvGrpSpPr>
          <p:grpSpPr>
            <a:xfrm rot="-5400000">
              <a:off x="1448460" y="-13140"/>
              <a:ext cx="890280" cy="231120"/>
              <a:chOff x="-1623065" y="547560"/>
              <a:chExt cx="890280" cy="231120"/>
            </a:xfrm>
          </p:grpSpPr>
          <p:sp>
            <p:nvSpPr>
              <p:cNvPr id="1199" name="Google Shape;1199;p85"/>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00" name="Google Shape;1200;p85"/>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1"/>
        <p:cNvGrpSpPr/>
        <p:nvPr/>
      </p:nvGrpSpPr>
      <p:grpSpPr>
        <a:xfrm>
          <a:off x="0" y="0"/>
          <a:ext cx="0" cy="0"/>
          <a:chOff x="0" y="0"/>
          <a:chExt cx="0" cy="0"/>
        </a:xfrm>
      </p:grpSpPr>
      <p:sp>
        <p:nvSpPr>
          <p:cNvPr id="1202" name="Google Shape;1202;p86"/>
          <p:cNvSpPr txBox="1">
            <a:spLocks noGrp="1"/>
          </p:cNvSpPr>
          <p:nvPr>
            <p:ph type="title"/>
          </p:nvPr>
        </p:nvSpPr>
        <p:spPr>
          <a:xfrm>
            <a:off x="3557875" y="1588263"/>
            <a:ext cx="4872900" cy="114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03" name="Google Shape;1203;p86"/>
          <p:cNvSpPr txBox="1">
            <a:spLocks noGrp="1"/>
          </p:cNvSpPr>
          <p:nvPr>
            <p:ph type="subTitle" idx="1"/>
          </p:nvPr>
        </p:nvSpPr>
        <p:spPr>
          <a:xfrm>
            <a:off x="3557875" y="2734263"/>
            <a:ext cx="4872900" cy="671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204" name="Google Shape;1204;p86"/>
          <p:cNvGrpSpPr/>
          <p:nvPr/>
        </p:nvGrpSpPr>
        <p:grpSpPr>
          <a:xfrm>
            <a:off x="-92245" y="-230761"/>
            <a:ext cx="8990681" cy="5499996"/>
            <a:chOff x="-92245" y="-230761"/>
            <a:chExt cx="8990681" cy="5499996"/>
          </a:xfrm>
        </p:grpSpPr>
        <p:grpSp>
          <p:nvGrpSpPr>
            <p:cNvPr id="1205" name="Google Shape;1205;p86"/>
            <p:cNvGrpSpPr/>
            <p:nvPr/>
          </p:nvGrpSpPr>
          <p:grpSpPr>
            <a:xfrm>
              <a:off x="7963104" y="-230761"/>
              <a:ext cx="935332" cy="1678680"/>
              <a:chOff x="7963104" y="-230761"/>
              <a:chExt cx="935332" cy="1678680"/>
            </a:xfrm>
          </p:grpSpPr>
          <p:grpSp>
            <p:nvGrpSpPr>
              <p:cNvPr id="1206" name="Google Shape;1206;p86"/>
              <p:cNvGrpSpPr/>
              <p:nvPr/>
            </p:nvGrpSpPr>
            <p:grpSpPr>
              <a:xfrm rot="-5400000">
                <a:off x="7635504" y="225264"/>
                <a:ext cx="877320" cy="222120"/>
                <a:chOff x="69660" y="1766520"/>
                <a:chExt cx="877320" cy="222120"/>
              </a:xfrm>
            </p:grpSpPr>
            <p:sp>
              <p:nvSpPr>
                <p:cNvPr id="1207" name="Google Shape;1207;p86"/>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08" name="Google Shape;1208;p86"/>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09" name="Google Shape;1209;p86"/>
              <p:cNvGrpSpPr/>
              <p:nvPr/>
            </p:nvGrpSpPr>
            <p:grpSpPr>
              <a:xfrm rot="-5400000">
                <a:off x="7681816" y="231299"/>
                <a:ext cx="1678680" cy="754560"/>
                <a:chOff x="-3551175" y="1354680"/>
                <a:chExt cx="1678680" cy="754560"/>
              </a:xfrm>
            </p:grpSpPr>
            <p:sp>
              <p:nvSpPr>
                <p:cNvPr id="1210" name="Google Shape;1210;p86"/>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1" name="Google Shape;1211;p86"/>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212" name="Google Shape;1212;p86"/>
            <p:cNvGrpSpPr/>
            <p:nvPr/>
          </p:nvGrpSpPr>
          <p:grpSpPr>
            <a:xfrm>
              <a:off x="2707225" y="4374490"/>
              <a:ext cx="1692790" cy="894745"/>
              <a:chOff x="2707225" y="4374490"/>
              <a:chExt cx="1692790" cy="894745"/>
            </a:xfrm>
          </p:grpSpPr>
          <p:grpSp>
            <p:nvGrpSpPr>
              <p:cNvPr id="1213" name="Google Shape;1213;p86"/>
              <p:cNvGrpSpPr/>
              <p:nvPr/>
            </p:nvGrpSpPr>
            <p:grpSpPr>
              <a:xfrm>
                <a:off x="3433055" y="4374490"/>
                <a:ext cx="966960" cy="459000"/>
                <a:chOff x="6589930" y="867565"/>
                <a:chExt cx="966960" cy="459000"/>
              </a:xfrm>
            </p:grpSpPr>
            <p:sp>
              <p:nvSpPr>
                <p:cNvPr id="1214" name="Google Shape;1214;p86"/>
                <p:cNvSpPr/>
                <p:nvPr/>
              </p:nvSpPr>
              <p:spPr>
                <a:xfrm>
                  <a:off x="6589930" y="1214965"/>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5" name="Google Shape;1215;p86"/>
                <p:cNvSpPr/>
                <p:nvPr/>
              </p:nvSpPr>
              <p:spPr>
                <a:xfrm>
                  <a:off x="7445290" y="867565"/>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6" name="Google Shape;1216;p86"/>
                <p:cNvSpPr/>
                <p:nvPr/>
              </p:nvSpPr>
              <p:spPr>
                <a:xfrm>
                  <a:off x="6697210" y="919405"/>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17" name="Google Shape;1217;p86"/>
              <p:cNvGrpSpPr/>
              <p:nvPr/>
            </p:nvGrpSpPr>
            <p:grpSpPr>
              <a:xfrm rot="5400000">
                <a:off x="2530105" y="4603595"/>
                <a:ext cx="842760" cy="488520"/>
                <a:chOff x="-3206295" y="2859120"/>
                <a:chExt cx="842760" cy="488520"/>
              </a:xfrm>
            </p:grpSpPr>
            <p:sp>
              <p:nvSpPr>
                <p:cNvPr id="1218" name="Google Shape;1218;p86"/>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9" name="Google Shape;1219;p86"/>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220" name="Google Shape;1220;p86"/>
            <p:cNvGrpSpPr/>
            <p:nvPr/>
          </p:nvGrpSpPr>
          <p:grpSpPr>
            <a:xfrm>
              <a:off x="-92245" y="2383470"/>
              <a:ext cx="1333800" cy="952675"/>
              <a:chOff x="-92245" y="2383470"/>
              <a:chExt cx="1333800" cy="952675"/>
            </a:xfrm>
          </p:grpSpPr>
          <p:grpSp>
            <p:nvGrpSpPr>
              <p:cNvPr id="1221" name="Google Shape;1221;p86"/>
              <p:cNvGrpSpPr/>
              <p:nvPr/>
            </p:nvGrpSpPr>
            <p:grpSpPr>
              <a:xfrm flipH="1">
                <a:off x="-92245" y="2902705"/>
                <a:ext cx="1333800" cy="433440"/>
                <a:chOff x="-3206295" y="2180880"/>
                <a:chExt cx="1333800" cy="433440"/>
              </a:xfrm>
            </p:grpSpPr>
            <p:sp>
              <p:nvSpPr>
                <p:cNvPr id="1222" name="Google Shape;1222;p8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23" name="Google Shape;1223;p8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24" name="Google Shape;1224;p86"/>
              <p:cNvGrpSpPr/>
              <p:nvPr/>
            </p:nvGrpSpPr>
            <p:grpSpPr>
              <a:xfrm>
                <a:off x="-92240" y="2383470"/>
                <a:ext cx="877320" cy="222120"/>
                <a:chOff x="-1236015" y="1766520"/>
                <a:chExt cx="877320" cy="222120"/>
              </a:xfrm>
            </p:grpSpPr>
            <p:sp>
              <p:nvSpPr>
                <p:cNvPr id="1225" name="Google Shape;1225;p86"/>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26" name="Google Shape;1226;p86"/>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27"/>
        <p:cNvGrpSpPr/>
        <p:nvPr/>
      </p:nvGrpSpPr>
      <p:grpSpPr>
        <a:xfrm>
          <a:off x="0" y="0"/>
          <a:ext cx="0" cy="0"/>
          <a:chOff x="0" y="0"/>
          <a:chExt cx="0" cy="0"/>
        </a:xfrm>
      </p:grpSpPr>
      <p:sp>
        <p:nvSpPr>
          <p:cNvPr id="1228" name="Google Shape;1228;p8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29" name="Google Shape;1229;p87"/>
          <p:cNvSpPr txBox="1">
            <a:spLocks noGrp="1"/>
          </p:cNvSpPr>
          <p:nvPr>
            <p:ph type="subTitle" idx="1"/>
          </p:nvPr>
        </p:nvSpPr>
        <p:spPr>
          <a:xfrm>
            <a:off x="4635152" y="1469175"/>
            <a:ext cx="3687900" cy="257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0" name="Google Shape;1230;p87"/>
          <p:cNvSpPr txBox="1">
            <a:spLocks noGrp="1"/>
          </p:cNvSpPr>
          <p:nvPr>
            <p:ph type="subTitle" idx="2"/>
          </p:nvPr>
        </p:nvSpPr>
        <p:spPr>
          <a:xfrm>
            <a:off x="820950" y="1469175"/>
            <a:ext cx="3687900" cy="257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231" name="Google Shape;1231;p87"/>
          <p:cNvGrpSpPr/>
          <p:nvPr/>
        </p:nvGrpSpPr>
        <p:grpSpPr>
          <a:xfrm rot="10800000">
            <a:off x="7183675" y="3964005"/>
            <a:ext cx="2191110" cy="1539802"/>
            <a:chOff x="-181950" y="-342720"/>
            <a:chExt cx="2191110" cy="1539802"/>
          </a:xfrm>
        </p:grpSpPr>
        <p:grpSp>
          <p:nvGrpSpPr>
            <p:cNvPr id="1232" name="Google Shape;1232;p87"/>
            <p:cNvGrpSpPr/>
            <p:nvPr/>
          </p:nvGrpSpPr>
          <p:grpSpPr>
            <a:xfrm flipH="1">
              <a:off x="-181950" y="162217"/>
              <a:ext cx="1678680" cy="754560"/>
              <a:chOff x="-3551175" y="1354680"/>
              <a:chExt cx="1678680" cy="754560"/>
            </a:xfrm>
          </p:grpSpPr>
          <p:sp>
            <p:nvSpPr>
              <p:cNvPr id="1233" name="Google Shape;1233;p8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34" name="Google Shape;1234;p8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35" name="Google Shape;1235;p87"/>
            <p:cNvGrpSpPr/>
            <p:nvPr/>
          </p:nvGrpSpPr>
          <p:grpSpPr>
            <a:xfrm flipH="1">
              <a:off x="-66125" y="763642"/>
              <a:ext cx="1333800" cy="433440"/>
              <a:chOff x="-3206295" y="2180880"/>
              <a:chExt cx="1333800" cy="433440"/>
            </a:xfrm>
          </p:grpSpPr>
          <p:sp>
            <p:nvSpPr>
              <p:cNvPr id="1236" name="Google Shape;1236;p8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37" name="Google Shape;1237;p8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38" name="Google Shape;1238;p87"/>
            <p:cNvGrpSpPr/>
            <p:nvPr/>
          </p:nvGrpSpPr>
          <p:grpSpPr>
            <a:xfrm rot="-5400000">
              <a:off x="1448460" y="-13140"/>
              <a:ext cx="890280" cy="231120"/>
              <a:chOff x="-1623065" y="547560"/>
              <a:chExt cx="890280" cy="231120"/>
            </a:xfrm>
          </p:grpSpPr>
          <p:sp>
            <p:nvSpPr>
              <p:cNvPr id="1239" name="Google Shape;1239;p87"/>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40" name="Google Shape;1240;p87"/>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1"/>
        <p:cNvGrpSpPr/>
        <p:nvPr/>
      </p:nvGrpSpPr>
      <p:grpSpPr>
        <a:xfrm>
          <a:off x="0" y="0"/>
          <a:ext cx="0" cy="0"/>
          <a:chOff x="0" y="0"/>
          <a:chExt cx="0" cy="0"/>
        </a:xfrm>
      </p:grpSpPr>
      <p:sp>
        <p:nvSpPr>
          <p:cNvPr id="1242" name="Google Shape;1242;p88"/>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43" name="Google Shape;1243;p88"/>
          <p:cNvSpPr txBox="1">
            <a:spLocks noGrp="1"/>
          </p:cNvSpPr>
          <p:nvPr>
            <p:ph type="subTitle" idx="1"/>
          </p:nvPr>
        </p:nvSpPr>
        <p:spPr>
          <a:xfrm>
            <a:off x="3696475" y="1715575"/>
            <a:ext cx="4734300" cy="22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sz="1600"/>
            </a:lvl1pPr>
            <a:lvl2pPr lvl="1" algn="ctr">
              <a:lnSpc>
                <a:spcPct val="100000"/>
              </a:lnSpc>
              <a:spcBef>
                <a:spcPts val="0"/>
              </a:spcBef>
              <a:spcAft>
                <a:spcPts val="0"/>
              </a:spcAft>
              <a:buClr>
                <a:srgbClr val="E76A28"/>
              </a:buClr>
              <a:buSzPts val="1600"/>
              <a:buFont typeface="Kantumruy Pro Light"/>
              <a:buChar char="○"/>
              <a:defRPr/>
            </a:lvl2pPr>
            <a:lvl3pPr lvl="2" algn="ctr">
              <a:lnSpc>
                <a:spcPct val="100000"/>
              </a:lnSpc>
              <a:spcBef>
                <a:spcPts val="0"/>
              </a:spcBef>
              <a:spcAft>
                <a:spcPts val="0"/>
              </a:spcAft>
              <a:buClr>
                <a:srgbClr val="E76A28"/>
              </a:buClr>
              <a:buSzPts val="1500"/>
              <a:buFont typeface="Kantumruy Pro Light"/>
              <a:buChar char="■"/>
              <a:defRPr/>
            </a:lvl3pPr>
            <a:lvl4pPr lvl="3" algn="ctr">
              <a:lnSpc>
                <a:spcPct val="100000"/>
              </a:lnSpc>
              <a:spcBef>
                <a:spcPts val="0"/>
              </a:spcBef>
              <a:spcAft>
                <a:spcPts val="0"/>
              </a:spcAft>
              <a:buClr>
                <a:srgbClr val="E76A28"/>
              </a:buClr>
              <a:buSzPts val="1500"/>
              <a:buFont typeface="Kantumruy Pro Light"/>
              <a:buChar char="●"/>
              <a:defRPr/>
            </a:lvl4pPr>
            <a:lvl5pPr lvl="4" algn="ctr">
              <a:lnSpc>
                <a:spcPct val="100000"/>
              </a:lnSpc>
              <a:spcBef>
                <a:spcPts val="0"/>
              </a:spcBef>
              <a:spcAft>
                <a:spcPts val="0"/>
              </a:spcAft>
              <a:buClr>
                <a:srgbClr val="E76A28"/>
              </a:buClr>
              <a:buSzPts val="1400"/>
              <a:buFont typeface="Kantumruy Pro Light"/>
              <a:buChar char="○"/>
              <a:defRPr/>
            </a:lvl5pPr>
            <a:lvl6pPr lvl="5" algn="ctr">
              <a:lnSpc>
                <a:spcPct val="100000"/>
              </a:lnSpc>
              <a:spcBef>
                <a:spcPts val="0"/>
              </a:spcBef>
              <a:spcAft>
                <a:spcPts val="0"/>
              </a:spcAft>
              <a:buClr>
                <a:srgbClr val="999999"/>
              </a:buClr>
              <a:buSzPts val="1400"/>
              <a:buFont typeface="Kantumruy Pro Light"/>
              <a:buChar char="■"/>
              <a:defRPr/>
            </a:lvl6pPr>
            <a:lvl7pPr lvl="6" algn="ctr">
              <a:lnSpc>
                <a:spcPct val="100000"/>
              </a:lnSpc>
              <a:spcBef>
                <a:spcPts val="0"/>
              </a:spcBef>
              <a:spcAft>
                <a:spcPts val="0"/>
              </a:spcAft>
              <a:buClr>
                <a:srgbClr val="999999"/>
              </a:buClr>
              <a:buSzPts val="1300"/>
              <a:buFont typeface="Kantumruy Pro Light"/>
              <a:buChar char="●"/>
              <a:defRPr/>
            </a:lvl7pPr>
            <a:lvl8pPr lvl="7" algn="ctr">
              <a:lnSpc>
                <a:spcPct val="100000"/>
              </a:lnSpc>
              <a:spcBef>
                <a:spcPts val="0"/>
              </a:spcBef>
              <a:spcAft>
                <a:spcPts val="0"/>
              </a:spcAft>
              <a:buClr>
                <a:srgbClr val="999999"/>
              </a:buClr>
              <a:buSzPts val="1300"/>
              <a:buFont typeface="Kantumruy Pro Light"/>
              <a:buChar char="○"/>
              <a:defRPr/>
            </a:lvl8pPr>
            <a:lvl9pPr lvl="8" algn="ctr">
              <a:lnSpc>
                <a:spcPct val="100000"/>
              </a:lnSpc>
              <a:spcBef>
                <a:spcPts val="0"/>
              </a:spcBef>
              <a:spcAft>
                <a:spcPts val="0"/>
              </a:spcAft>
              <a:buClr>
                <a:srgbClr val="999999"/>
              </a:buClr>
              <a:buSzPts val="1400"/>
              <a:buFont typeface="Kantumruy Pro Light"/>
              <a:buChar char="■"/>
              <a:defRPr/>
            </a:lvl9pPr>
          </a:lstStyle>
          <a:p>
            <a:endParaRPr/>
          </a:p>
        </p:txBody>
      </p:sp>
      <p:grpSp>
        <p:nvGrpSpPr>
          <p:cNvPr id="1244" name="Google Shape;1244;p88"/>
          <p:cNvGrpSpPr/>
          <p:nvPr/>
        </p:nvGrpSpPr>
        <p:grpSpPr>
          <a:xfrm>
            <a:off x="5" y="1226965"/>
            <a:ext cx="9355457" cy="4137182"/>
            <a:chOff x="5" y="1226965"/>
            <a:chExt cx="9355457" cy="4137182"/>
          </a:xfrm>
        </p:grpSpPr>
        <p:grpSp>
          <p:nvGrpSpPr>
            <p:cNvPr id="1245" name="Google Shape;1245;p88"/>
            <p:cNvGrpSpPr/>
            <p:nvPr/>
          </p:nvGrpSpPr>
          <p:grpSpPr>
            <a:xfrm rot="5400000">
              <a:off x="7774479" y="3783164"/>
              <a:ext cx="1019108" cy="2142858"/>
              <a:chOff x="8318060" y="-299843"/>
              <a:chExt cx="1019108" cy="2142858"/>
            </a:xfrm>
          </p:grpSpPr>
          <p:grpSp>
            <p:nvGrpSpPr>
              <p:cNvPr id="1246" name="Google Shape;1246;p88"/>
              <p:cNvGrpSpPr/>
              <p:nvPr/>
            </p:nvGrpSpPr>
            <p:grpSpPr>
              <a:xfrm>
                <a:off x="8459848" y="1620895"/>
                <a:ext cx="877320" cy="222120"/>
                <a:chOff x="69660" y="1766520"/>
                <a:chExt cx="877320" cy="222120"/>
              </a:xfrm>
            </p:grpSpPr>
            <p:sp>
              <p:nvSpPr>
                <p:cNvPr id="1247" name="Google Shape;1247;p88"/>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48" name="Google Shape;1248;p88"/>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49" name="Google Shape;1249;p88"/>
              <p:cNvGrpSpPr/>
              <p:nvPr/>
            </p:nvGrpSpPr>
            <p:grpSpPr>
              <a:xfrm rot="-5400000">
                <a:off x="7856000" y="162217"/>
                <a:ext cx="1678680" cy="754560"/>
                <a:chOff x="-3551175" y="1619243"/>
                <a:chExt cx="1678680" cy="754560"/>
              </a:xfrm>
            </p:grpSpPr>
            <p:sp>
              <p:nvSpPr>
                <p:cNvPr id="1250" name="Google Shape;1250;p88"/>
                <p:cNvSpPr/>
                <p:nvPr/>
              </p:nvSpPr>
              <p:spPr>
                <a:xfrm>
                  <a:off x="-3468015" y="1715003"/>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1" name="Google Shape;1251;p88"/>
                <p:cNvSpPr/>
                <p:nvPr/>
              </p:nvSpPr>
              <p:spPr>
                <a:xfrm>
                  <a:off x="-3551175" y="1619243"/>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252" name="Google Shape;1252;p88"/>
            <p:cNvGrpSpPr/>
            <p:nvPr/>
          </p:nvGrpSpPr>
          <p:grpSpPr>
            <a:xfrm>
              <a:off x="5" y="1226965"/>
              <a:ext cx="639360" cy="399600"/>
              <a:chOff x="5" y="4213440"/>
              <a:chExt cx="639360" cy="399600"/>
            </a:xfrm>
          </p:grpSpPr>
          <p:sp>
            <p:nvSpPr>
              <p:cNvPr id="1253" name="Google Shape;1253;p88"/>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4" name="Google Shape;1254;p88"/>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55"/>
        <p:cNvGrpSpPr/>
        <p:nvPr/>
      </p:nvGrpSpPr>
      <p:grpSpPr>
        <a:xfrm>
          <a:off x="0" y="0"/>
          <a:ext cx="0" cy="0"/>
          <a:chOff x="0" y="0"/>
          <a:chExt cx="0" cy="0"/>
        </a:xfrm>
      </p:grpSpPr>
      <p:sp>
        <p:nvSpPr>
          <p:cNvPr id="1256" name="Google Shape;1256;p8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57" name="Google Shape;1257;p89"/>
          <p:cNvSpPr txBox="1">
            <a:spLocks noGrp="1"/>
          </p:cNvSpPr>
          <p:nvPr>
            <p:ph type="subTitle" idx="1"/>
          </p:nvPr>
        </p:nvSpPr>
        <p:spPr>
          <a:xfrm>
            <a:off x="4875502" y="3033650"/>
            <a:ext cx="2904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8" name="Google Shape;1258;p89"/>
          <p:cNvSpPr txBox="1">
            <a:spLocks noGrp="1"/>
          </p:cNvSpPr>
          <p:nvPr>
            <p:ph type="subTitle" idx="2"/>
          </p:nvPr>
        </p:nvSpPr>
        <p:spPr>
          <a:xfrm>
            <a:off x="1363600" y="3033650"/>
            <a:ext cx="2904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9" name="Google Shape;1259;p89"/>
          <p:cNvSpPr txBox="1">
            <a:spLocks noGrp="1"/>
          </p:cNvSpPr>
          <p:nvPr>
            <p:ph type="subTitle" idx="3"/>
          </p:nvPr>
        </p:nvSpPr>
        <p:spPr>
          <a:xfrm>
            <a:off x="1363600" y="2616050"/>
            <a:ext cx="29049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260" name="Google Shape;1260;p89"/>
          <p:cNvSpPr txBox="1">
            <a:spLocks noGrp="1"/>
          </p:cNvSpPr>
          <p:nvPr>
            <p:ph type="subTitle" idx="4"/>
          </p:nvPr>
        </p:nvSpPr>
        <p:spPr>
          <a:xfrm>
            <a:off x="4875506" y="2616050"/>
            <a:ext cx="29049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261" name="Google Shape;1261;p89"/>
          <p:cNvGrpSpPr/>
          <p:nvPr/>
        </p:nvGrpSpPr>
        <p:grpSpPr>
          <a:xfrm>
            <a:off x="-965450" y="-110525"/>
            <a:ext cx="10309905" cy="5087850"/>
            <a:chOff x="-965450" y="-110525"/>
            <a:chExt cx="10309905" cy="5087850"/>
          </a:xfrm>
        </p:grpSpPr>
        <p:grpSp>
          <p:nvGrpSpPr>
            <p:cNvPr id="1262" name="Google Shape;1262;p89"/>
            <p:cNvGrpSpPr/>
            <p:nvPr/>
          </p:nvGrpSpPr>
          <p:grpSpPr>
            <a:xfrm>
              <a:off x="-965450" y="3180468"/>
              <a:ext cx="1828435" cy="1796857"/>
              <a:chOff x="-965450" y="3180468"/>
              <a:chExt cx="1828435" cy="1796857"/>
            </a:xfrm>
          </p:grpSpPr>
          <p:grpSp>
            <p:nvGrpSpPr>
              <p:cNvPr id="1263" name="Google Shape;1263;p89"/>
              <p:cNvGrpSpPr/>
              <p:nvPr/>
            </p:nvGrpSpPr>
            <p:grpSpPr>
              <a:xfrm>
                <a:off x="411905" y="4230685"/>
                <a:ext cx="451080" cy="746640"/>
                <a:chOff x="411905" y="4081860"/>
                <a:chExt cx="451080" cy="746640"/>
              </a:xfrm>
            </p:grpSpPr>
            <p:sp>
              <p:nvSpPr>
                <p:cNvPr id="1264" name="Google Shape;1264;p89"/>
                <p:cNvSpPr/>
                <p:nvPr/>
              </p:nvSpPr>
              <p:spPr>
                <a:xfrm rot="5400000">
                  <a:off x="412085" y="408168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5" name="Google Shape;1265;p89"/>
                <p:cNvSpPr/>
                <p:nvPr/>
              </p:nvSpPr>
              <p:spPr>
                <a:xfrm rot="5400000">
                  <a:off x="751385" y="471690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6" name="Google Shape;1266;p89"/>
                <p:cNvSpPr/>
                <p:nvPr/>
              </p:nvSpPr>
              <p:spPr>
                <a:xfrm rot="5400000">
                  <a:off x="336665" y="431586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67" name="Google Shape;1267;p89"/>
              <p:cNvGrpSpPr/>
              <p:nvPr/>
            </p:nvGrpSpPr>
            <p:grpSpPr>
              <a:xfrm rot="10800000">
                <a:off x="-965450" y="3180468"/>
                <a:ext cx="1678680" cy="754560"/>
                <a:chOff x="-3551175" y="1354680"/>
                <a:chExt cx="1678680" cy="754560"/>
              </a:xfrm>
            </p:grpSpPr>
            <p:sp>
              <p:nvSpPr>
                <p:cNvPr id="1268" name="Google Shape;1268;p8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9" name="Google Shape;1269;p8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270" name="Google Shape;1270;p89"/>
            <p:cNvGrpSpPr/>
            <p:nvPr/>
          </p:nvGrpSpPr>
          <p:grpSpPr>
            <a:xfrm>
              <a:off x="8424010" y="-110525"/>
              <a:ext cx="920445" cy="1205820"/>
              <a:chOff x="8424010" y="-110525"/>
              <a:chExt cx="920445" cy="1205820"/>
            </a:xfrm>
          </p:grpSpPr>
          <p:grpSp>
            <p:nvGrpSpPr>
              <p:cNvPr id="1271" name="Google Shape;1271;p89"/>
              <p:cNvGrpSpPr/>
              <p:nvPr/>
            </p:nvGrpSpPr>
            <p:grpSpPr>
              <a:xfrm>
                <a:off x="8430775" y="866695"/>
                <a:ext cx="913680" cy="228600"/>
                <a:chOff x="8370675" y="216420"/>
                <a:chExt cx="913680" cy="228600"/>
              </a:xfrm>
            </p:grpSpPr>
            <p:sp>
              <p:nvSpPr>
                <p:cNvPr id="1272" name="Google Shape;1272;p89"/>
                <p:cNvSpPr/>
                <p:nvPr/>
              </p:nvSpPr>
              <p:spPr>
                <a:xfrm rot="-5400000">
                  <a:off x="8370495" y="333600"/>
                  <a:ext cx="111600" cy="111240"/>
                </a:xfrm>
                <a:custGeom>
                  <a:avLst/>
                  <a:gdLst/>
                  <a:ahLst/>
                  <a:cxnLst/>
                  <a:rect l="l" t="t" r="r" b="b"/>
                  <a:pathLst>
                    <a:path w="310" h="309" extrusionOk="0">
                      <a:moveTo>
                        <a:pt x="155" y="309"/>
                      </a:moveTo>
                      <a:cubicBezTo>
                        <a:pt x="69" y="309"/>
                        <a:pt x="0" y="241"/>
                        <a:pt x="0" y="155"/>
                      </a:cubicBezTo>
                      <a:cubicBezTo>
                        <a:pt x="0" y="70"/>
                        <a:pt x="69" y="0"/>
                        <a:pt x="155" y="0"/>
                      </a:cubicBezTo>
                      <a:cubicBezTo>
                        <a:pt x="240" y="0"/>
                        <a:pt x="310" y="70"/>
                        <a:pt x="310" y="155"/>
                      </a:cubicBezTo>
                      <a:cubicBezTo>
                        <a:pt x="310" y="241"/>
                        <a:pt x="240" y="309"/>
                        <a:pt x="155" y="309"/>
                      </a:cubicBezTo>
                      <a:moveTo>
                        <a:pt x="155" y="23"/>
                      </a:moveTo>
                      <a:cubicBezTo>
                        <a:pt x="82" y="23"/>
                        <a:pt x="23" y="82"/>
                        <a:pt x="23" y="155"/>
                      </a:cubicBezTo>
                      <a:cubicBezTo>
                        <a:pt x="23" y="227"/>
                        <a:pt x="82" y="286"/>
                        <a:pt x="155" y="286"/>
                      </a:cubicBezTo>
                      <a:cubicBezTo>
                        <a:pt x="227" y="286"/>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3" name="Google Shape;1273;p89"/>
                <p:cNvSpPr/>
                <p:nvPr/>
              </p:nvSpPr>
              <p:spPr>
                <a:xfrm rot="-5400000">
                  <a:off x="8790975" y="-99840"/>
                  <a:ext cx="177120" cy="809640"/>
                </a:xfrm>
                <a:custGeom>
                  <a:avLst/>
                  <a:gdLst/>
                  <a:ahLst/>
                  <a:cxnLst/>
                  <a:rect l="l" t="t" r="r" b="b"/>
                  <a:pathLst>
                    <a:path w="492" h="2249" extrusionOk="0">
                      <a:moveTo>
                        <a:pt x="476" y="2249"/>
                      </a:moveTo>
                      <a:lnTo>
                        <a:pt x="0" y="1773"/>
                      </a:lnTo>
                      <a:lnTo>
                        <a:pt x="0" y="0"/>
                      </a:lnTo>
                      <a:lnTo>
                        <a:pt x="23" y="0"/>
                      </a:lnTo>
                      <a:lnTo>
                        <a:pt x="23" y="1764"/>
                      </a:lnTo>
                      <a:lnTo>
                        <a:pt x="492" y="2232"/>
                      </a:lnTo>
                      <a:lnTo>
                        <a:pt x="476" y="22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74" name="Google Shape;1274;p89"/>
              <p:cNvGrpSpPr/>
              <p:nvPr/>
            </p:nvGrpSpPr>
            <p:grpSpPr>
              <a:xfrm rot="5400000" flipH="1">
                <a:off x="8246890" y="66595"/>
                <a:ext cx="842760" cy="488520"/>
                <a:chOff x="-3206295" y="2859120"/>
                <a:chExt cx="842760" cy="488520"/>
              </a:xfrm>
            </p:grpSpPr>
            <p:sp>
              <p:nvSpPr>
                <p:cNvPr id="1275" name="Google Shape;1275;p89"/>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6" name="Google Shape;1276;p89"/>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77"/>
        <p:cNvGrpSpPr/>
        <p:nvPr/>
      </p:nvGrpSpPr>
      <p:grpSpPr>
        <a:xfrm>
          <a:off x="0" y="0"/>
          <a:ext cx="0" cy="0"/>
          <a:chOff x="0" y="0"/>
          <a:chExt cx="0" cy="0"/>
        </a:xfrm>
      </p:grpSpPr>
      <p:sp>
        <p:nvSpPr>
          <p:cNvPr id="1278" name="Google Shape;1278;p9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79" name="Google Shape;1279;p90"/>
          <p:cNvSpPr txBox="1">
            <a:spLocks noGrp="1"/>
          </p:cNvSpPr>
          <p:nvPr>
            <p:ph type="subTitle" idx="1"/>
          </p:nvPr>
        </p:nvSpPr>
        <p:spPr>
          <a:xfrm>
            <a:off x="720001" y="3033651"/>
            <a:ext cx="24558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0" name="Google Shape;1280;p90"/>
          <p:cNvSpPr txBox="1">
            <a:spLocks noGrp="1"/>
          </p:cNvSpPr>
          <p:nvPr>
            <p:ph type="subTitle" idx="2"/>
          </p:nvPr>
        </p:nvSpPr>
        <p:spPr>
          <a:xfrm>
            <a:off x="3347486" y="3033651"/>
            <a:ext cx="24558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1" name="Google Shape;1281;p90"/>
          <p:cNvSpPr txBox="1">
            <a:spLocks noGrp="1"/>
          </p:cNvSpPr>
          <p:nvPr>
            <p:ph type="subTitle" idx="3"/>
          </p:nvPr>
        </p:nvSpPr>
        <p:spPr>
          <a:xfrm>
            <a:off x="5974979" y="3033651"/>
            <a:ext cx="2455800" cy="8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2" name="Google Shape;1282;p90"/>
          <p:cNvSpPr txBox="1">
            <a:spLocks noGrp="1"/>
          </p:cNvSpPr>
          <p:nvPr>
            <p:ph type="subTitle" idx="4"/>
          </p:nvPr>
        </p:nvSpPr>
        <p:spPr>
          <a:xfrm>
            <a:off x="720000" y="2616050"/>
            <a:ext cx="24558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283" name="Google Shape;1283;p90"/>
          <p:cNvSpPr txBox="1">
            <a:spLocks noGrp="1"/>
          </p:cNvSpPr>
          <p:nvPr>
            <p:ph type="subTitle" idx="5"/>
          </p:nvPr>
        </p:nvSpPr>
        <p:spPr>
          <a:xfrm>
            <a:off x="3347490" y="2616050"/>
            <a:ext cx="24558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284" name="Google Shape;1284;p90"/>
          <p:cNvSpPr txBox="1">
            <a:spLocks noGrp="1"/>
          </p:cNvSpPr>
          <p:nvPr>
            <p:ph type="subTitle" idx="6"/>
          </p:nvPr>
        </p:nvSpPr>
        <p:spPr>
          <a:xfrm>
            <a:off x="5974979" y="2616050"/>
            <a:ext cx="24558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285" name="Google Shape;1285;p90"/>
          <p:cNvGrpSpPr/>
          <p:nvPr/>
        </p:nvGrpSpPr>
        <p:grpSpPr>
          <a:xfrm rot="10800000">
            <a:off x="-39700" y="-136450"/>
            <a:ext cx="1124013" cy="1333800"/>
            <a:chOff x="6046350" y="4027575"/>
            <a:chExt cx="1124013" cy="1333800"/>
          </a:xfrm>
        </p:grpSpPr>
        <p:grpSp>
          <p:nvGrpSpPr>
            <p:cNvPr id="1286" name="Google Shape;1286;p90"/>
            <p:cNvGrpSpPr/>
            <p:nvPr/>
          </p:nvGrpSpPr>
          <p:grpSpPr>
            <a:xfrm rot="-5400000" flipH="1">
              <a:off x="6286743" y="4477755"/>
              <a:ext cx="1333800" cy="433440"/>
              <a:chOff x="-3206295" y="2180880"/>
              <a:chExt cx="1333800" cy="433440"/>
            </a:xfrm>
          </p:grpSpPr>
          <p:sp>
            <p:nvSpPr>
              <p:cNvPr id="1287" name="Google Shape;1287;p9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8" name="Google Shape;1288;p9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89" name="Google Shape;1289;p90"/>
            <p:cNvGrpSpPr/>
            <p:nvPr/>
          </p:nvGrpSpPr>
          <p:grpSpPr>
            <a:xfrm rot="5400000">
              <a:off x="5869230" y="4588258"/>
              <a:ext cx="842760" cy="488520"/>
              <a:chOff x="-3206295" y="2859120"/>
              <a:chExt cx="842760" cy="488520"/>
            </a:xfrm>
          </p:grpSpPr>
          <p:sp>
            <p:nvSpPr>
              <p:cNvPr id="1290" name="Google Shape;1290;p9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1" name="Google Shape;1291;p9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92"/>
        <p:cNvGrpSpPr/>
        <p:nvPr/>
      </p:nvGrpSpPr>
      <p:grpSpPr>
        <a:xfrm>
          <a:off x="0" y="0"/>
          <a:ext cx="0" cy="0"/>
          <a:chOff x="0" y="0"/>
          <a:chExt cx="0" cy="0"/>
        </a:xfrm>
      </p:grpSpPr>
      <p:sp>
        <p:nvSpPr>
          <p:cNvPr id="1293" name="Google Shape;1293;p9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94" name="Google Shape;1294;p91"/>
          <p:cNvSpPr txBox="1">
            <a:spLocks noGrp="1"/>
          </p:cNvSpPr>
          <p:nvPr>
            <p:ph type="subTitle" idx="1"/>
          </p:nvPr>
        </p:nvSpPr>
        <p:spPr>
          <a:xfrm>
            <a:off x="1733666" y="21108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5" name="Google Shape;1295;p91"/>
          <p:cNvSpPr txBox="1">
            <a:spLocks noGrp="1"/>
          </p:cNvSpPr>
          <p:nvPr>
            <p:ph type="subTitle" idx="2"/>
          </p:nvPr>
        </p:nvSpPr>
        <p:spPr>
          <a:xfrm>
            <a:off x="5690115" y="21108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6" name="Google Shape;1296;p91"/>
          <p:cNvSpPr txBox="1">
            <a:spLocks noGrp="1"/>
          </p:cNvSpPr>
          <p:nvPr>
            <p:ph type="subTitle" idx="3"/>
          </p:nvPr>
        </p:nvSpPr>
        <p:spPr>
          <a:xfrm>
            <a:off x="1733679" y="35442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7" name="Google Shape;1297;p91"/>
          <p:cNvSpPr txBox="1">
            <a:spLocks noGrp="1"/>
          </p:cNvSpPr>
          <p:nvPr>
            <p:ph type="subTitle" idx="4"/>
          </p:nvPr>
        </p:nvSpPr>
        <p:spPr>
          <a:xfrm>
            <a:off x="5690115" y="3544275"/>
            <a:ext cx="2551200" cy="66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8" name="Google Shape;1298;p91"/>
          <p:cNvSpPr txBox="1">
            <a:spLocks noGrp="1"/>
          </p:cNvSpPr>
          <p:nvPr>
            <p:ph type="subTitle" idx="5"/>
          </p:nvPr>
        </p:nvSpPr>
        <p:spPr>
          <a:xfrm>
            <a:off x="1733682" y="16932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299" name="Google Shape;1299;p91"/>
          <p:cNvSpPr txBox="1">
            <a:spLocks noGrp="1"/>
          </p:cNvSpPr>
          <p:nvPr>
            <p:ph type="subTitle" idx="6"/>
          </p:nvPr>
        </p:nvSpPr>
        <p:spPr>
          <a:xfrm>
            <a:off x="1733695" y="31266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300" name="Google Shape;1300;p91"/>
          <p:cNvSpPr txBox="1">
            <a:spLocks noGrp="1"/>
          </p:cNvSpPr>
          <p:nvPr>
            <p:ph type="subTitle" idx="7"/>
          </p:nvPr>
        </p:nvSpPr>
        <p:spPr>
          <a:xfrm>
            <a:off x="5690126" y="16932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301" name="Google Shape;1301;p91"/>
          <p:cNvSpPr txBox="1">
            <a:spLocks noGrp="1"/>
          </p:cNvSpPr>
          <p:nvPr>
            <p:ph type="subTitle" idx="8"/>
          </p:nvPr>
        </p:nvSpPr>
        <p:spPr>
          <a:xfrm>
            <a:off x="5690126" y="3126675"/>
            <a:ext cx="2551200" cy="49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302" name="Google Shape;1302;p91"/>
          <p:cNvGrpSpPr/>
          <p:nvPr/>
        </p:nvGrpSpPr>
        <p:grpSpPr>
          <a:xfrm>
            <a:off x="-136420" y="4527340"/>
            <a:ext cx="1699270" cy="399600"/>
            <a:chOff x="-136420" y="4527340"/>
            <a:chExt cx="1699270" cy="399600"/>
          </a:xfrm>
        </p:grpSpPr>
        <p:grpSp>
          <p:nvGrpSpPr>
            <p:cNvPr id="1303" name="Google Shape;1303;p91"/>
            <p:cNvGrpSpPr/>
            <p:nvPr/>
          </p:nvGrpSpPr>
          <p:grpSpPr>
            <a:xfrm>
              <a:off x="576810" y="4638750"/>
              <a:ext cx="986040" cy="273600"/>
              <a:chOff x="-1484415" y="2371513"/>
              <a:chExt cx="986040" cy="273600"/>
            </a:xfrm>
          </p:grpSpPr>
          <p:sp>
            <p:nvSpPr>
              <p:cNvPr id="1304" name="Google Shape;1304;p91"/>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5" name="Google Shape;1305;p91"/>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6" name="Google Shape;1306;p91"/>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07" name="Google Shape;1307;p91"/>
            <p:cNvGrpSpPr/>
            <p:nvPr/>
          </p:nvGrpSpPr>
          <p:grpSpPr>
            <a:xfrm>
              <a:off x="-136420" y="4527340"/>
              <a:ext cx="639360" cy="399600"/>
              <a:chOff x="5" y="4213440"/>
              <a:chExt cx="639360" cy="399600"/>
            </a:xfrm>
          </p:grpSpPr>
          <p:sp>
            <p:nvSpPr>
              <p:cNvPr id="1308" name="Google Shape;1308;p91"/>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9" name="Google Shape;1309;p91"/>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10"/>
        <p:cNvGrpSpPr/>
        <p:nvPr/>
      </p:nvGrpSpPr>
      <p:grpSpPr>
        <a:xfrm>
          <a:off x="0" y="0"/>
          <a:ext cx="0" cy="0"/>
          <a:chOff x="0" y="0"/>
          <a:chExt cx="0" cy="0"/>
        </a:xfrm>
      </p:grpSpPr>
      <p:sp>
        <p:nvSpPr>
          <p:cNvPr id="1311" name="Google Shape;1311;p9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312" name="Google Shape;1312;p92"/>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3" name="Google Shape;1313;p92"/>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4" name="Google Shape;1314;p92"/>
          <p:cNvSpPr txBox="1">
            <a:spLocks noGrp="1"/>
          </p:cNvSpPr>
          <p:nvPr>
            <p:ph type="subTitle" idx="3"/>
          </p:nvPr>
        </p:nvSpPr>
        <p:spPr>
          <a:xfrm>
            <a:off x="898135"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5" name="Google Shape;1315;p92"/>
          <p:cNvSpPr txBox="1">
            <a:spLocks noGrp="1"/>
          </p:cNvSpPr>
          <p:nvPr>
            <p:ph type="subTitle" idx="4"/>
          </p:nvPr>
        </p:nvSpPr>
        <p:spPr>
          <a:xfrm>
            <a:off x="3462472"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6" name="Google Shape;1316;p92"/>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7" name="Google Shape;1317;p92"/>
          <p:cNvSpPr txBox="1">
            <a:spLocks noGrp="1"/>
          </p:cNvSpPr>
          <p:nvPr>
            <p:ph type="subTitle" idx="6"/>
          </p:nvPr>
        </p:nvSpPr>
        <p:spPr>
          <a:xfrm>
            <a:off x="6026833"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8" name="Google Shape;1318;p92"/>
          <p:cNvSpPr txBox="1">
            <a:spLocks noGrp="1"/>
          </p:cNvSpPr>
          <p:nvPr>
            <p:ph type="subTitle" idx="7"/>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319" name="Google Shape;1319;p92"/>
          <p:cNvSpPr txBox="1">
            <a:spLocks noGrp="1"/>
          </p:cNvSpPr>
          <p:nvPr>
            <p:ph type="subTitle" idx="8"/>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320" name="Google Shape;1320;p92"/>
          <p:cNvSpPr txBox="1">
            <a:spLocks noGrp="1"/>
          </p:cNvSpPr>
          <p:nvPr>
            <p:ph type="subTitle" idx="9"/>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321" name="Google Shape;1321;p92"/>
          <p:cNvSpPr txBox="1">
            <a:spLocks noGrp="1"/>
          </p:cNvSpPr>
          <p:nvPr>
            <p:ph type="subTitle" idx="13"/>
          </p:nvPr>
        </p:nvSpPr>
        <p:spPr>
          <a:xfrm>
            <a:off x="896450"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322" name="Google Shape;1322;p92"/>
          <p:cNvSpPr txBox="1">
            <a:spLocks noGrp="1"/>
          </p:cNvSpPr>
          <p:nvPr>
            <p:ph type="subTitle" idx="14"/>
          </p:nvPr>
        </p:nvSpPr>
        <p:spPr>
          <a:xfrm>
            <a:off x="3460788"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323" name="Google Shape;1323;p92"/>
          <p:cNvSpPr txBox="1">
            <a:spLocks noGrp="1"/>
          </p:cNvSpPr>
          <p:nvPr>
            <p:ph type="subTitle" idx="15"/>
          </p:nvPr>
        </p:nvSpPr>
        <p:spPr>
          <a:xfrm>
            <a:off x="6025151"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324" name="Google Shape;1324;p92"/>
          <p:cNvGrpSpPr/>
          <p:nvPr/>
        </p:nvGrpSpPr>
        <p:grpSpPr>
          <a:xfrm>
            <a:off x="8500200" y="-54470"/>
            <a:ext cx="1678680" cy="1644822"/>
            <a:chOff x="8500200" y="-54470"/>
            <a:chExt cx="1678680" cy="1644822"/>
          </a:xfrm>
        </p:grpSpPr>
        <p:grpSp>
          <p:nvGrpSpPr>
            <p:cNvPr id="1325" name="Google Shape;1325;p92"/>
            <p:cNvGrpSpPr/>
            <p:nvPr/>
          </p:nvGrpSpPr>
          <p:grpSpPr>
            <a:xfrm>
              <a:off x="8500200" y="835792"/>
              <a:ext cx="1678680" cy="754560"/>
              <a:chOff x="-3551175" y="1354680"/>
              <a:chExt cx="1678680" cy="754560"/>
            </a:xfrm>
          </p:grpSpPr>
          <p:sp>
            <p:nvSpPr>
              <p:cNvPr id="1326" name="Google Shape;1326;p92"/>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7" name="Google Shape;1327;p92"/>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28" name="Google Shape;1328;p92"/>
            <p:cNvGrpSpPr/>
            <p:nvPr/>
          </p:nvGrpSpPr>
          <p:grpSpPr>
            <a:xfrm rot="-5400000">
              <a:off x="8342560" y="275110"/>
              <a:ext cx="890280" cy="231120"/>
              <a:chOff x="-1623065" y="547560"/>
              <a:chExt cx="890280" cy="231120"/>
            </a:xfrm>
          </p:grpSpPr>
          <p:sp>
            <p:nvSpPr>
              <p:cNvPr id="1329" name="Google Shape;1329;p92"/>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30" name="Google Shape;1330;p92"/>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31"/>
        <p:cNvGrpSpPr/>
        <p:nvPr/>
      </p:nvGrpSpPr>
      <p:grpSpPr>
        <a:xfrm>
          <a:off x="0" y="0"/>
          <a:ext cx="0" cy="0"/>
          <a:chOff x="0" y="0"/>
          <a:chExt cx="0" cy="0"/>
        </a:xfrm>
      </p:grpSpPr>
      <p:sp>
        <p:nvSpPr>
          <p:cNvPr id="1332" name="Google Shape;1332;p93"/>
          <p:cNvSpPr txBox="1">
            <a:spLocks noGrp="1"/>
          </p:cNvSpPr>
          <p:nvPr>
            <p:ph type="title"/>
          </p:nvPr>
        </p:nvSpPr>
        <p:spPr>
          <a:xfrm>
            <a:off x="1149350" y="1731650"/>
            <a:ext cx="5205300" cy="176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grpSp>
        <p:nvGrpSpPr>
          <p:cNvPr id="1333" name="Google Shape;1333;p93"/>
          <p:cNvGrpSpPr/>
          <p:nvPr/>
        </p:nvGrpSpPr>
        <p:grpSpPr>
          <a:xfrm>
            <a:off x="-204050" y="-54470"/>
            <a:ext cx="9111168" cy="5972231"/>
            <a:chOff x="-204050" y="-54470"/>
            <a:chExt cx="9111168" cy="5972231"/>
          </a:xfrm>
        </p:grpSpPr>
        <p:grpSp>
          <p:nvGrpSpPr>
            <p:cNvPr id="1334" name="Google Shape;1334;p93"/>
            <p:cNvGrpSpPr/>
            <p:nvPr/>
          </p:nvGrpSpPr>
          <p:grpSpPr>
            <a:xfrm>
              <a:off x="-134596" y="3726651"/>
              <a:ext cx="9041714" cy="2191110"/>
              <a:chOff x="-134596" y="3726651"/>
              <a:chExt cx="9041714" cy="2191110"/>
            </a:xfrm>
          </p:grpSpPr>
          <p:grpSp>
            <p:nvGrpSpPr>
              <p:cNvPr id="1335" name="Google Shape;1335;p93"/>
              <p:cNvGrpSpPr/>
              <p:nvPr/>
            </p:nvGrpSpPr>
            <p:grpSpPr>
              <a:xfrm rot="-5400000">
                <a:off x="-460250" y="4052305"/>
                <a:ext cx="2191110" cy="1539802"/>
                <a:chOff x="-181950" y="-342720"/>
                <a:chExt cx="2191110" cy="1539802"/>
              </a:xfrm>
            </p:grpSpPr>
            <p:grpSp>
              <p:nvGrpSpPr>
                <p:cNvPr id="1336" name="Google Shape;1336;p93"/>
                <p:cNvGrpSpPr/>
                <p:nvPr/>
              </p:nvGrpSpPr>
              <p:grpSpPr>
                <a:xfrm flipH="1">
                  <a:off x="-181950" y="162217"/>
                  <a:ext cx="1678680" cy="754560"/>
                  <a:chOff x="-3551175" y="1354680"/>
                  <a:chExt cx="1678680" cy="754560"/>
                </a:xfrm>
              </p:grpSpPr>
              <p:sp>
                <p:nvSpPr>
                  <p:cNvPr id="1337" name="Google Shape;1337;p9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38" name="Google Shape;1338;p9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39" name="Google Shape;1339;p93"/>
                <p:cNvGrpSpPr/>
                <p:nvPr/>
              </p:nvGrpSpPr>
              <p:grpSpPr>
                <a:xfrm flipH="1">
                  <a:off x="-66125" y="763642"/>
                  <a:ext cx="1333800" cy="433440"/>
                  <a:chOff x="-3206295" y="2180880"/>
                  <a:chExt cx="1333800" cy="433440"/>
                </a:xfrm>
              </p:grpSpPr>
              <p:sp>
                <p:nvSpPr>
                  <p:cNvPr id="1340" name="Google Shape;1340;p9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41" name="Google Shape;1341;p9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42" name="Google Shape;1342;p93"/>
                <p:cNvGrpSpPr/>
                <p:nvPr/>
              </p:nvGrpSpPr>
              <p:grpSpPr>
                <a:xfrm rot="-5400000">
                  <a:off x="1448460" y="-13140"/>
                  <a:ext cx="890280" cy="231120"/>
                  <a:chOff x="-1623065" y="547560"/>
                  <a:chExt cx="890280" cy="231120"/>
                </a:xfrm>
              </p:grpSpPr>
              <p:sp>
                <p:nvSpPr>
                  <p:cNvPr id="1343" name="Google Shape;1343;p93"/>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44" name="Google Shape;1344;p93"/>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345" name="Google Shape;1345;p93"/>
              <p:cNvGrpSpPr/>
              <p:nvPr/>
            </p:nvGrpSpPr>
            <p:grpSpPr>
              <a:xfrm rot="-5400000">
                <a:off x="7763880" y="4201170"/>
                <a:ext cx="1333800" cy="952675"/>
                <a:chOff x="-92245" y="2383470"/>
                <a:chExt cx="1333800" cy="952675"/>
              </a:xfrm>
            </p:grpSpPr>
            <p:grpSp>
              <p:nvGrpSpPr>
                <p:cNvPr id="1346" name="Google Shape;1346;p93"/>
                <p:cNvGrpSpPr/>
                <p:nvPr/>
              </p:nvGrpSpPr>
              <p:grpSpPr>
                <a:xfrm flipH="1">
                  <a:off x="-92245" y="2902705"/>
                  <a:ext cx="1333800" cy="433440"/>
                  <a:chOff x="-3206295" y="2180880"/>
                  <a:chExt cx="1333800" cy="433440"/>
                </a:xfrm>
              </p:grpSpPr>
              <p:sp>
                <p:nvSpPr>
                  <p:cNvPr id="1347" name="Google Shape;1347;p9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48" name="Google Shape;1348;p9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49" name="Google Shape;1349;p93"/>
                <p:cNvGrpSpPr/>
                <p:nvPr/>
              </p:nvGrpSpPr>
              <p:grpSpPr>
                <a:xfrm>
                  <a:off x="-92240" y="2383470"/>
                  <a:ext cx="877320" cy="222120"/>
                  <a:chOff x="-1236015" y="1766520"/>
                  <a:chExt cx="877320" cy="222120"/>
                </a:xfrm>
              </p:grpSpPr>
              <p:sp>
                <p:nvSpPr>
                  <p:cNvPr id="1350" name="Google Shape;1350;p93"/>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1" name="Google Shape;1351;p93"/>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grpSp>
          <p:nvGrpSpPr>
            <p:cNvPr id="1352" name="Google Shape;1352;p93"/>
            <p:cNvGrpSpPr/>
            <p:nvPr/>
          </p:nvGrpSpPr>
          <p:grpSpPr>
            <a:xfrm flipH="1">
              <a:off x="-204050" y="-54470"/>
              <a:ext cx="1678680" cy="1644822"/>
              <a:chOff x="7716500" y="-54470"/>
              <a:chExt cx="1678680" cy="1644822"/>
            </a:xfrm>
          </p:grpSpPr>
          <p:grpSp>
            <p:nvGrpSpPr>
              <p:cNvPr id="1353" name="Google Shape;1353;p93"/>
              <p:cNvGrpSpPr/>
              <p:nvPr/>
            </p:nvGrpSpPr>
            <p:grpSpPr>
              <a:xfrm>
                <a:off x="7716500" y="835792"/>
                <a:ext cx="1678680" cy="754560"/>
                <a:chOff x="-3551175" y="1354680"/>
                <a:chExt cx="1678680" cy="754560"/>
              </a:xfrm>
            </p:grpSpPr>
            <p:sp>
              <p:nvSpPr>
                <p:cNvPr id="1354" name="Google Shape;1354;p93"/>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5" name="Google Shape;1355;p93"/>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56" name="Google Shape;1356;p93"/>
              <p:cNvGrpSpPr/>
              <p:nvPr/>
            </p:nvGrpSpPr>
            <p:grpSpPr>
              <a:xfrm rot="-5400000">
                <a:off x="7558860" y="275110"/>
                <a:ext cx="890280" cy="231120"/>
                <a:chOff x="-1623065" y="547560"/>
                <a:chExt cx="890280" cy="231120"/>
              </a:xfrm>
            </p:grpSpPr>
            <p:sp>
              <p:nvSpPr>
                <p:cNvPr id="1357" name="Google Shape;1357;p93"/>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8" name="Google Shape;1358;p93"/>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59"/>
        <p:cNvGrpSpPr/>
        <p:nvPr/>
      </p:nvGrpSpPr>
      <p:grpSpPr>
        <a:xfrm>
          <a:off x="0" y="0"/>
          <a:ext cx="0" cy="0"/>
          <a:chOff x="0" y="0"/>
          <a:chExt cx="0" cy="0"/>
        </a:xfrm>
      </p:grpSpPr>
      <p:sp>
        <p:nvSpPr>
          <p:cNvPr id="1360" name="Google Shape;1360;p94"/>
          <p:cNvSpPr txBox="1">
            <a:spLocks noGrp="1"/>
          </p:cNvSpPr>
          <p:nvPr>
            <p:ph type="title"/>
          </p:nvPr>
        </p:nvSpPr>
        <p:spPr>
          <a:xfrm>
            <a:off x="2462500" y="1973625"/>
            <a:ext cx="5968200" cy="5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361" name="Google Shape;1361;p94"/>
          <p:cNvSpPr txBox="1">
            <a:spLocks noGrp="1"/>
          </p:cNvSpPr>
          <p:nvPr>
            <p:ph type="subTitle" idx="1"/>
          </p:nvPr>
        </p:nvSpPr>
        <p:spPr>
          <a:xfrm>
            <a:off x="2462576" y="539500"/>
            <a:ext cx="5968200" cy="1358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1362" name="Google Shape;1362;p94"/>
          <p:cNvGrpSpPr/>
          <p:nvPr/>
        </p:nvGrpSpPr>
        <p:grpSpPr>
          <a:xfrm>
            <a:off x="-75194" y="912744"/>
            <a:ext cx="9245732" cy="4098317"/>
            <a:chOff x="-75194" y="912744"/>
            <a:chExt cx="9245732" cy="4098317"/>
          </a:xfrm>
        </p:grpSpPr>
        <p:grpSp>
          <p:nvGrpSpPr>
            <p:cNvPr id="1363" name="Google Shape;1363;p94"/>
            <p:cNvGrpSpPr/>
            <p:nvPr/>
          </p:nvGrpSpPr>
          <p:grpSpPr>
            <a:xfrm>
              <a:off x="-75194" y="912744"/>
              <a:ext cx="1333800" cy="1124012"/>
              <a:chOff x="-75194" y="912744"/>
              <a:chExt cx="1333800" cy="1124012"/>
            </a:xfrm>
          </p:grpSpPr>
          <p:grpSp>
            <p:nvGrpSpPr>
              <p:cNvPr id="1364" name="Google Shape;1364;p94"/>
              <p:cNvGrpSpPr/>
              <p:nvPr/>
            </p:nvGrpSpPr>
            <p:grpSpPr>
              <a:xfrm rot="10800000">
                <a:off x="-75194" y="912744"/>
                <a:ext cx="1333800" cy="433440"/>
                <a:chOff x="-3206295" y="2180880"/>
                <a:chExt cx="1333800" cy="433440"/>
              </a:xfrm>
            </p:grpSpPr>
            <p:sp>
              <p:nvSpPr>
                <p:cNvPr id="1365" name="Google Shape;1365;p9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6" name="Google Shape;1366;p9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67" name="Google Shape;1367;p94"/>
              <p:cNvGrpSpPr/>
              <p:nvPr/>
            </p:nvGrpSpPr>
            <p:grpSpPr>
              <a:xfrm flipH="1">
                <a:off x="-75191" y="1548236"/>
                <a:ext cx="842760" cy="488520"/>
                <a:chOff x="-3206295" y="2859120"/>
                <a:chExt cx="842760" cy="488520"/>
              </a:xfrm>
            </p:grpSpPr>
            <p:sp>
              <p:nvSpPr>
                <p:cNvPr id="1368" name="Google Shape;1368;p9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9" name="Google Shape;1369;p9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370" name="Google Shape;1370;p94"/>
            <p:cNvGrpSpPr/>
            <p:nvPr/>
          </p:nvGrpSpPr>
          <p:grpSpPr>
            <a:xfrm flipH="1">
              <a:off x="5990785" y="4408566"/>
              <a:ext cx="3155292" cy="602495"/>
              <a:chOff x="3240000" y="688320"/>
              <a:chExt cx="3420000" cy="653040"/>
            </a:xfrm>
          </p:grpSpPr>
          <p:sp>
            <p:nvSpPr>
              <p:cNvPr id="1371" name="Google Shape;1371;p94"/>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2" name="Google Shape;1372;p94"/>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73" name="Google Shape;1373;p94"/>
            <p:cNvGrpSpPr/>
            <p:nvPr/>
          </p:nvGrpSpPr>
          <p:grpSpPr>
            <a:xfrm>
              <a:off x="8487999" y="3495777"/>
              <a:ext cx="682539" cy="838311"/>
              <a:chOff x="3654360" y="2272320"/>
              <a:chExt cx="739800" cy="908640"/>
            </a:xfrm>
          </p:grpSpPr>
          <p:sp>
            <p:nvSpPr>
              <p:cNvPr id="1374" name="Google Shape;1374;p94"/>
              <p:cNvSpPr/>
              <p:nvPr/>
            </p:nvSpPr>
            <p:spPr>
              <a:xfrm>
                <a:off x="3654360" y="2272320"/>
                <a:ext cx="128880" cy="128520"/>
              </a:xfrm>
              <a:custGeom>
                <a:avLst/>
                <a:gdLst/>
                <a:ahLst/>
                <a:cxnLst/>
                <a:rect l="l" t="t" r="r" b="b"/>
                <a:pathLst>
                  <a:path w="358" h="357" extrusionOk="0">
                    <a:moveTo>
                      <a:pt x="179" y="357"/>
                    </a:moveTo>
                    <a:cubicBezTo>
                      <a:pt x="80" y="357"/>
                      <a:pt x="0" y="277"/>
                      <a:pt x="0" y="179"/>
                    </a:cubicBezTo>
                    <a:cubicBezTo>
                      <a:pt x="0" y="81"/>
                      <a:pt x="80" y="0"/>
                      <a:pt x="179" y="0"/>
                    </a:cubicBezTo>
                    <a:cubicBezTo>
                      <a:pt x="278" y="0"/>
                      <a:pt x="358" y="81"/>
                      <a:pt x="358" y="179"/>
                    </a:cubicBezTo>
                    <a:cubicBezTo>
                      <a:pt x="358" y="277"/>
                      <a:pt x="278" y="357"/>
                      <a:pt x="179" y="357"/>
                    </a:cubicBezTo>
                    <a:moveTo>
                      <a:pt x="179" y="26"/>
                    </a:moveTo>
                    <a:cubicBezTo>
                      <a:pt x="95" y="26"/>
                      <a:pt x="28" y="95"/>
                      <a:pt x="28" y="179"/>
                    </a:cubicBezTo>
                    <a:cubicBezTo>
                      <a:pt x="28" y="263"/>
                      <a:pt x="95" y="330"/>
                      <a:pt x="179" y="330"/>
                    </a:cubicBezTo>
                    <a:cubicBezTo>
                      <a:pt x="263" y="330"/>
                      <a:pt x="330" y="263"/>
                      <a:pt x="330" y="179"/>
                    </a:cubicBezTo>
                    <a:cubicBezTo>
                      <a:pt x="330" y="95"/>
                      <a:pt x="263" y="26"/>
                      <a:pt x="179"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5" name="Google Shape;1375;p94"/>
              <p:cNvSpPr/>
              <p:nvPr/>
            </p:nvSpPr>
            <p:spPr>
              <a:xfrm>
                <a:off x="3778200" y="2331720"/>
                <a:ext cx="615960" cy="849240"/>
              </a:xfrm>
              <a:custGeom>
                <a:avLst/>
                <a:gdLst/>
                <a:ahLst/>
                <a:cxnLst/>
                <a:rect l="l" t="t" r="r" b="b"/>
                <a:pathLst>
                  <a:path w="1711" h="2359" extrusionOk="0">
                    <a:moveTo>
                      <a:pt x="1711" y="2359"/>
                    </a:moveTo>
                    <a:lnTo>
                      <a:pt x="947" y="2359"/>
                    </a:lnTo>
                    <a:lnTo>
                      <a:pt x="947" y="27"/>
                    </a:lnTo>
                    <a:lnTo>
                      <a:pt x="0" y="27"/>
                    </a:lnTo>
                    <a:lnTo>
                      <a:pt x="0" y="0"/>
                    </a:lnTo>
                    <a:lnTo>
                      <a:pt x="973" y="0"/>
                    </a:lnTo>
                    <a:lnTo>
                      <a:pt x="973" y="2333"/>
                    </a:lnTo>
                    <a:lnTo>
                      <a:pt x="1711" y="2333"/>
                    </a:lnTo>
                    <a:lnTo>
                      <a:pt x="1711" y="235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76"/>
        <p:cNvGrpSpPr/>
        <p:nvPr/>
      </p:nvGrpSpPr>
      <p:grpSpPr>
        <a:xfrm>
          <a:off x="0" y="0"/>
          <a:ext cx="0" cy="0"/>
          <a:chOff x="0" y="0"/>
          <a:chExt cx="0" cy="0"/>
        </a:xfrm>
      </p:grpSpPr>
      <p:sp>
        <p:nvSpPr>
          <p:cNvPr id="1377" name="Google Shape;1377;p95"/>
          <p:cNvSpPr>
            <a:spLocks noGrp="1"/>
          </p:cNvSpPr>
          <p:nvPr>
            <p:ph type="pic" idx="2"/>
          </p:nvPr>
        </p:nvSpPr>
        <p:spPr>
          <a:xfrm>
            <a:off x="-6650" y="-6650"/>
            <a:ext cx="9150600" cy="5143500"/>
          </a:xfrm>
          <a:prstGeom prst="rect">
            <a:avLst/>
          </a:prstGeom>
          <a:noFill/>
          <a:ln>
            <a:noFill/>
          </a:ln>
        </p:spPr>
      </p:sp>
      <p:sp>
        <p:nvSpPr>
          <p:cNvPr id="1378" name="Google Shape;1378;p95"/>
          <p:cNvSpPr txBox="1">
            <a:spLocks noGrp="1"/>
          </p:cNvSpPr>
          <p:nvPr>
            <p:ph type="title"/>
          </p:nvPr>
        </p:nvSpPr>
        <p:spPr>
          <a:xfrm>
            <a:off x="713225" y="539500"/>
            <a:ext cx="4076100" cy="9732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79"/>
        <p:cNvGrpSpPr/>
        <p:nvPr/>
      </p:nvGrpSpPr>
      <p:grpSpPr>
        <a:xfrm>
          <a:off x="0" y="0"/>
          <a:ext cx="0" cy="0"/>
          <a:chOff x="0" y="0"/>
          <a:chExt cx="0" cy="0"/>
        </a:xfrm>
      </p:grpSpPr>
      <p:sp>
        <p:nvSpPr>
          <p:cNvPr id="1380" name="Google Shape;1380;p96"/>
          <p:cNvSpPr txBox="1">
            <a:spLocks noGrp="1"/>
          </p:cNvSpPr>
          <p:nvPr>
            <p:ph type="title"/>
          </p:nvPr>
        </p:nvSpPr>
        <p:spPr>
          <a:xfrm>
            <a:off x="720000" y="1453663"/>
            <a:ext cx="3816300" cy="159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381" name="Google Shape;1381;p96"/>
          <p:cNvSpPr txBox="1">
            <a:spLocks noGrp="1"/>
          </p:cNvSpPr>
          <p:nvPr>
            <p:ph type="subTitle" idx="1"/>
          </p:nvPr>
        </p:nvSpPr>
        <p:spPr>
          <a:xfrm>
            <a:off x="720000" y="3045438"/>
            <a:ext cx="38163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82" name="Google Shape;1382;p96"/>
          <p:cNvSpPr>
            <a:spLocks noGrp="1"/>
          </p:cNvSpPr>
          <p:nvPr>
            <p:ph type="pic" idx="2"/>
          </p:nvPr>
        </p:nvSpPr>
        <p:spPr>
          <a:xfrm>
            <a:off x="5118750" y="539500"/>
            <a:ext cx="2816400" cy="4064400"/>
          </a:xfrm>
          <a:prstGeom prst="rect">
            <a:avLst/>
          </a:prstGeom>
          <a:noFill/>
          <a:ln w="9525" cap="flat" cmpd="sng">
            <a:solidFill>
              <a:schemeClr val="dk1"/>
            </a:solidFill>
            <a:prstDash val="solid"/>
            <a:round/>
            <a:headEnd type="none" w="sm" len="sm"/>
            <a:tailEnd type="none" w="sm" len="sm"/>
          </a:ln>
        </p:spPr>
      </p:sp>
      <p:grpSp>
        <p:nvGrpSpPr>
          <p:cNvPr id="1383" name="Google Shape;1383;p96"/>
          <p:cNvGrpSpPr/>
          <p:nvPr/>
        </p:nvGrpSpPr>
        <p:grpSpPr>
          <a:xfrm>
            <a:off x="-173125" y="-162320"/>
            <a:ext cx="2191110" cy="1539802"/>
            <a:chOff x="-181950" y="-342720"/>
            <a:chExt cx="2191110" cy="1539802"/>
          </a:xfrm>
        </p:grpSpPr>
        <p:grpSp>
          <p:nvGrpSpPr>
            <p:cNvPr id="1384" name="Google Shape;1384;p96"/>
            <p:cNvGrpSpPr/>
            <p:nvPr/>
          </p:nvGrpSpPr>
          <p:grpSpPr>
            <a:xfrm flipH="1">
              <a:off x="-181950" y="162217"/>
              <a:ext cx="1678680" cy="754560"/>
              <a:chOff x="-3551175" y="1354680"/>
              <a:chExt cx="1678680" cy="754560"/>
            </a:xfrm>
          </p:grpSpPr>
          <p:sp>
            <p:nvSpPr>
              <p:cNvPr id="1385" name="Google Shape;1385;p96"/>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86" name="Google Shape;1386;p96"/>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87" name="Google Shape;1387;p96"/>
            <p:cNvGrpSpPr/>
            <p:nvPr/>
          </p:nvGrpSpPr>
          <p:grpSpPr>
            <a:xfrm flipH="1">
              <a:off x="-66125" y="763642"/>
              <a:ext cx="1333800" cy="433440"/>
              <a:chOff x="-3206295" y="2180880"/>
              <a:chExt cx="1333800" cy="433440"/>
            </a:xfrm>
          </p:grpSpPr>
          <p:sp>
            <p:nvSpPr>
              <p:cNvPr id="1388" name="Google Shape;1388;p96"/>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89" name="Google Shape;1389;p96"/>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390" name="Google Shape;1390;p96"/>
            <p:cNvGrpSpPr/>
            <p:nvPr/>
          </p:nvGrpSpPr>
          <p:grpSpPr>
            <a:xfrm rot="-5400000">
              <a:off x="1448460" y="-13140"/>
              <a:ext cx="890280" cy="231120"/>
              <a:chOff x="-1623065" y="547560"/>
              <a:chExt cx="890280" cy="231120"/>
            </a:xfrm>
          </p:grpSpPr>
          <p:sp>
            <p:nvSpPr>
              <p:cNvPr id="1391" name="Google Shape;1391;p96"/>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92" name="Google Shape;1392;p96"/>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93"/>
        <p:cNvGrpSpPr/>
        <p:nvPr/>
      </p:nvGrpSpPr>
      <p:grpSpPr>
        <a:xfrm>
          <a:off x="0" y="0"/>
          <a:ext cx="0" cy="0"/>
          <a:chOff x="0" y="0"/>
          <a:chExt cx="0" cy="0"/>
        </a:xfrm>
      </p:grpSpPr>
      <p:sp>
        <p:nvSpPr>
          <p:cNvPr id="1394" name="Google Shape;1394;p97"/>
          <p:cNvSpPr txBox="1">
            <a:spLocks noGrp="1"/>
          </p:cNvSpPr>
          <p:nvPr>
            <p:ph type="title" hasCustomPrompt="1"/>
          </p:nvPr>
        </p:nvSpPr>
        <p:spPr>
          <a:xfrm>
            <a:off x="1344450" y="1870850"/>
            <a:ext cx="6455100" cy="108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95" name="Google Shape;1395;p97"/>
          <p:cNvSpPr txBox="1">
            <a:spLocks noGrp="1"/>
          </p:cNvSpPr>
          <p:nvPr>
            <p:ph type="subTitle" idx="1"/>
          </p:nvPr>
        </p:nvSpPr>
        <p:spPr>
          <a:xfrm>
            <a:off x="1949700" y="2957750"/>
            <a:ext cx="5244600" cy="497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396" name="Google Shape;1396;p97"/>
          <p:cNvGrpSpPr/>
          <p:nvPr/>
        </p:nvGrpSpPr>
        <p:grpSpPr>
          <a:xfrm>
            <a:off x="106566" y="-164474"/>
            <a:ext cx="8825820" cy="6346116"/>
            <a:chOff x="106566" y="-164474"/>
            <a:chExt cx="8825820" cy="6346116"/>
          </a:xfrm>
        </p:grpSpPr>
        <p:grpSp>
          <p:nvGrpSpPr>
            <p:cNvPr id="1397" name="Google Shape;1397;p97"/>
            <p:cNvGrpSpPr/>
            <p:nvPr/>
          </p:nvGrpSpPr>
          <p:grpSpPr>
            <a:xfrm>
              <a:off x="106566" y="-164474"/>
              <a:ext cx="1981306" cy="1678680"/>
              <a:chOff x="448266" y="-164474"/>
              <a:chExt cx="1981306" cy="1678680"/>
            </a:xfrm>
          </p:grpSpPr>
          <p:grpSp>
            <p:nvGrpSpPr>
              <p:cNvPr id="1398" name="Google Shape;1398;p97"/>
              <p:cNvGrpSpPr/>
              <p:nvPr/>
            </p:nvGrpSpPr>
            <p:grpSpPr>
              <a:xfrm rot="-5400000">
                <a:off x="-13794" y="297586"/>
                <a:ext cx="1678680" cy="754560"/>
                <a:chOff x="-3551175" y="1354680"/>
                <a:chExt cx="1678680" cy="754560"/>
              </a:xfrm>
            </p:grpSpPr>
            <p:sp>
              <p:nvSpPr>
                <p:cNvPr id="1399" name="Google Shape;1399;p97"/>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00" name="Google Shape;1400;p97"/>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01" name="Google Shape;1401;p97"/>
              <p:cNvGrpSpPr/>
              <p:nvPr/>
            </p:nvGrpSpPr>
            <p:grpSpPr>
              <a:xfrm rot="-5400000">
                <a:off x="599511" y="401531"/>
                <a:ext cx="1333800" cy="433440"/>
                <a:chOff x="-3206295" y="2180880"/>
                <a:chExt cx="1333800" cy="433440"/>
              </a:xfrm>
            </p:grpSpPr>
            <p:sp>
              <p:nvSpPr>
                <p:cNvPr id="1402" name="Google Shape;1402;p9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03" name="Google Shape;1403;p9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04" name="Google Shape;1404;p97"/>
              <p:cNvGrpSpPr/>
              <p:nvPr/>
            </p:nvGrpSpPr>
            <p:grpSpPr>
              <a:xfrm>
                <a:off x="1440646" y="535165"/>
                <a:ext cx="988926" cy="279375"/>
                <a:chOff x="3634672" y="1563640"/>
                <a:chExt cx="988926" cy="279375"/>
              </a:xfrm>
            </p:grpSpPr>
            <p:grpSp>
              <p:nvGrpSpPr>
                <p:cNvPr id="1405" name="Google Shape;1405;p97"/>
                <p:cNvGrpSpPr/>
                <p:nvPr/>
              </p:nvGrpSpPr>
              <p:grpSpPr>
                <a:xfrm>
                  <a:off x="3634672" y="1620895"/>
                  <a:ext cx="877320" cy="222120"/>
                  <a:chOff x="69660" y="1766520"/>
                  <a:chExt cx="877320" cy="222120"/>
                </a:xfrm>
              </p:grpSpPr>
              <p:sp>
                <p:nvSpPr>
                  <p:cNvPr id="1406" name="Google Shape;1406;p97"/>
                  <p:cNvSpPr/>
                  <p:nvPr/>
                </p:nvSpPr>
                <p:spPr>
                  <a:xfrm>
                    <a:off x="69660"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07" name="Google Shape;1407;p97"/>
                  <p:cNvSpPr/>
                  <p:nvPr/>
                </p:nvSpPr>
                <p:spPr>
                  <a:xfrm>
                    <a:off x="178380"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408" name="Google Shape;1408;p97"/>
                <p:cNvSpPr/>
                <p:nvPr/>
              </p:nvSpPr>
              <p:spPr>
                <a:xfrm>
                  <a:off x="4511998" y="15636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409" name="Google Shape;1409;p97"/>
            <p:cNvGrpSpPr/>
            <p:nvPr/>
          </p:nvGrpSpPr>
          <p:grpSpPr>
            <a:xfrm>
              <a:off x="7440215" y="1973424"/>
              <a:ext cx="1492171" cy="4208219"/>
              <a:chOff x="7440215" y="1973424"/>
              <a:chExt cx="1492171" cy="4208219"/>
            </a:xfrm>
          </p:grpSpPr>
          <p:grpSp>
            <p:nvGrpSpPr>
              <p:cNvPr id="1410" name="Google Shape;1410;p97"/>
              <p:cNvGrpSpPr/>
              <p:nvPr/>
            </p:nvGrpSpPr>
            <p:grpSpPr>
              <a:xfrm rot="5400000">
                <a:off x="7976000" y="2642844"/>
                <a:ext cx="1625806" cy="286966"/>
                <a:chOff x="4081680" y="1541880"/>
                <a:chExt cx="1762200" cy="311040"/>
              </a:xfrm>
            </p:grpSpPr>
            <p:sp>
              <p:nvSpPr>
                <p:cNvPr id="1411" name="Google Shape;1411;p97"/>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12" name="Google Shape;1412;p97"/>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13" name="Google Shape;1413;p97"/>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14" name="Google Shape;1414;p97"/>
              <p:cNvGrpSpPr/>
              <p:nvPr/>
            </p:nvGrpSpPr>
            <p:grpSpPr>
              <a:xfrm rot="5400000" flipH="1">
                <a:off x="6853131" y="4302749"/>
                <a:ext cx="3155292" cy="602495"/>
                <a:chOff x="3240000" y="688320"/>
                <a:chExt cx="3420000" cy="653040"/>
              </a:xfrm>
            </p:grpSpPr>
            <p:sp>
              <p:nvSpPr>
                <p:cNvPr id="1415" name="Google Shape;1415;p97"/>
                <p:cNvSpPr/>
                <p:nvPr/>
              </p:nvSpPr>
              <p:spPr>
                <a:xfrm>
                  <a:off x="3240000" y="688320"/>
                  <a:ext cx="3296160" cy="593640"/>
                </a:xfrm>
                <a:custGeom>
                  <a:avLst/>
                  <a:gdLst/>
                  <a:ahLst/>
                  <a:cxnLst/>
                  <a:rect l="l" t="t" r="r" b="b"/>
                  <a:pathLst>
                    <a:path w="9156" h="1649" extrusionOk="0">
                      <a:moveTo>
                        <a:pt x="9156" y="1649"/>
                      </a:moveTo>
                      <a:lnTo>
                        <a:pt x="7139" y="1649"/>
                      </a:lnTo>
                      <a:lnTo>
                        <a:pt x="5516" y="26"/>
                      </a:lnTo>
                      <a:lnTo>
                        <a:pt x="4755" y="26"/>
                      </a:lnTo>
                      <a:lnTo>
                        <a:pt x="4135" y="645"/>
                      </a:lnTo>
                      <a:lnTo>
                        <a:pt x="0" y="645"/>
                      </a:lnTo>
                      <a:lnTo>
                        <a:pt x="0" y="619"/>
                      </a:lnTo>
                      <a:lnTo>
                        <a:pt x="4125" y="619"/>
                      </a:lnTo>
                      <a:lnTo>
                        <a:pt x="4744" y="0"/>
                      </a:lnTo>
                      <a:lnTo>
                        <a:pt x="5527" y="0"/>
                      </a:lnTo>
                      <a:lnTo>
                        <a:pt x="7150" y="1622"/>
                      </a:lnTo>
                      <a:lnTo>
                        <a:pt x="9156" y="1622"/>
                      </a:lnTo>
                      <a:lnTo>
                        <a:pt x="9156" y="164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16" name="Google Shape;1416;p97"/>
                <p:cNvSpPr/>
                <p:nvPr/>
              </p:nvSpPr>
              <p:spPr>
                <a:xfrm>
                  <a:off x="6531840" y="1212480"/>
                  <a:ext cx="128160" cy="128880"/>
                </a:xfrm>
                <a:custGeom>
                  <a:avLst/>
                  <a:gdLst/>
                  <a:ahLst/>
                  <a:cxnLst/>
                  <a:rect l="l" t="t" r="r" b="b"/>
                  <a:pathLst>
                    <a:path w="356" h="358" extrusionOk="0">
                      <a:moveTo>
                        <a:pt x="177" y="358"/>
                      </a:moveTo>
                      <a:cubicBezTo>
                        <a:pt x="80" y="358"/>
                        <a:pt x="0" y="278"/>
                        <a:pt x="0" y="179"/>
                      </a:cubicBezTo>
                      <a:cubicBezTo>
                        <a:pt x="0" y="80"/>
                        <a:pt x="79" y="0"/>
                        <a:pt x="177" y="0"/>
                      </a:cubicBezTo>
                      <a:cubicBezTo>
                        <a:pt x="275" y="0"/>
                        <a:pt x="356" y="80"/>
                        <a:pt x="356" y="179"/>
                      </a:cubicBezTo>
                      <a:cubicBezTo>
                        <a:pt x="356" y="278"/>
                        <a:pt x="276" y="358"/>
                        <a:pt x="177" y="358"/>
                      </a:cubicBezTo>
                      <a:moveTo>
                        <a:pt x="177" y="28"/>
                      </a:moveTo>
                      <a:cubicBezTo>
                        <a:pt x="93" y="28"/>
                        <a:pt x="26" y="95"/>
                        <a:pt x="26" y="179"/>
                      </a:cubicBezTo>
                      <a:cubicBezTo>
                        <a:pt x="26" y="263"/>
                        <a:pt x="93" y="332"/>
                        <a:pt x="177" y="332"/>
                      </a:cubicBezTo>
                      <a:cubicBezTo>
                        <a:pt x="261" y="332"/>
                        <a:pt x="330" y="263"/>
                        <a:pt x="330" y="179"/>
                      </a:cubicBezTo>
                      <a:cubicBezTo>
                        <a:pt x="330" y="95"/>
                        <a:pt x="261" y="28"/>
                        <a:pt x="177" y="2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17" name="Google Shape;1417;p97"/>
              <p:cNvGrpSpPr/>
              <p:nvPr/>
            </p:nvGrpSpPr>
            <p:grpSpPr>
              <a:xfrm rot="10800000">
                <a:off x="7440215" y="4187556"/>
                <a:ext cx="689298" cy="416437"/>
                <a:chOff x="3344400" y="4501440"/>
                <a:chExt cx="746640" cy="451080"/>
              </a:xfrm>
            </p:grpSpPr>
            <p:sp>
              <p:nvSpPr>
                <p:cNvPr id="1418" name="Google Shape;1418;p97"/>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19" name="Google Shape;1419;p97"/>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20" name="Google Shape;1420;p97"/>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421"/>
        <p:cNvGrpSpPr/>
        <p:nvPr/>
      </p:nvGrpSpPr>
      <p:grpSpPr>
        <a:xfrm>
          <a:off x="0" y="0"/>
          <a:ext cx="0" cy="0"/>
          <a:chOff x="0" y="0"/>
          <a:chExt cx="0" cy="0"/>
        </a:xfrm>
      </p:grpSpPr>
      <p:sp>
        <p:nvSpPr>
          <p:cNvPr id="1422" name="Google Shape;1422;p98"/>
          <p:cNvSpPr txBox="1">
            <a:spLocks noGrp="1"/>
          </p:cNvSpPr>
          <p:nvPr>
            <p:ph type="title"/>
          </p:nvPr>
        </p:nvSpPr>
        <p:spPr>
          <a:xfrm>
            <a:off x="4258225" y="577600"/>
            <a:ext cx="4172700" cy="82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423" name="Google Shape;1423;p98"/>
          <p:cNvSpPr txBox="1">
            <a:spLocks noGrp="1"/>
          </p:cNvSpPr>
          <p:nvPr>
            <p:ph type="subTitle" idx="1"/>
          </p:nvPr>
        </p:nvSpPr>
        <p:spPr>
          <a:xfrm>
            <a:off x="4258225" y="1324900"/>
            <a:ext cx="4172700" cy="47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424" name="Google Shape;1424;p98"/>
          <p:cNvSpPr txBox="1">
            <a:spLocks noGrp="1"/>
          </p:cNvSpPr>
          <p:nvPr>
            <p:ph type="title" idx="2"/>
          </p:nvPr>
        </p:nvSpPr>
        <p:spPr>
          <a:xfrm>
            <a:off x="4258225" y="1960200"/>
            <a:ext cx="4172700" cy="82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425" name="Google Shape;1425;p98"/>
          <p:cNvSpPr txBox="1">
            <a:spLocks noGrp="1"/>
          </p:cNvSpPr>
          <p:nvPr>
            <p:ph type="subTitle" idx="3"/>
          </p:nvPr>
        </p:nvSpPr>
        <p:spPr>
          <a:xfrm>
            <a:off x="4258225" y="2707499"/>
            <a:ext cx="4172700" cy="47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426" name="Google Shape;1426;p98"/>
          <p:cNvSpPr txBox="1">
            <a:spLocks noGrp="1"/>
          </p:cNvSpPr>
          <p:nvPr>
            <p:ph type="title" idx="4"/>
          </p:nvPr>
        </p:nvSpPr>
        <p:spPr>
          <a:xfrm>
            <a:off x="4258225" y="3342801"/>
            <a:ext cx="4172700" cy="82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427" name="Google Shape;1427;p98"/>
          <p:cNvSpPr txBox="1">
            <a:spLocks noGrp="1"/>
          </p:cNvSpPr>
          <p:nvPr>
            <p:ph type="subTitle" idx="5"/>
          </p:nvPr>
        </p:nvSpPr>
        <p:spPr>
          <a:xfrm>
            <a:off x="4258225" y="4090100"/>
            <a:ext cx="4172700" cy="47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1428" name="Google Shape;1428;p98"/>
          <p:cNvGrpSpPr/>
          <p:nvPr/>
        </p:nvGrpSpPr>
        <p:grpSpPr>
          <a:xfrm rot="10800000">
            <a:off x="-527675" y="4051155"/>
            <a:ext cx="1678680" cy="754560"/>
            <a:chOff x="-3551175" y="1354680"/>
            <a:chExt cx="1678680" cy="754560"/>
          </a:xfrm>
        </p:grpSpPr>
        <p:sp>
          <p:nvSpPr>
            <p:cNvPr id="1429" name="Google Shape;1429;p98"/>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0" name="Google Shape;1430;p98"/>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1"/>
        <p:cNvGrpSpPr/>
        <p:nvPr/>
      </p:nvGrpSpPr>
      <p:grpSpPr>
        <a:xfrm>
          <a:off x="0" y="0"/>
          <a:ext cx="0" cy="0"/>
          <a:chOff x="0" y="0"/>
          <a:chExt cx="0" cy="0"/>
        </a:xfrm>
      </p:grpSpPr>
      <p:sp>
        <p:nvSpPr>
          <p:cNvPr id="1432" name="Google Shape;1432;p9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433" name="Google Shape;1433;p99"/>
          <p:cNvGrpSpPr/>
          <p:nvPr/>
        </p:nvGrpSpPr>
        <p:grpSpPr>
          <a:xfrm rot="5400000">
            <a:off x="8379724" y="3836432"/>
            <a:ext cx="689298" cy="416437"/>
            <a:chOff x="3344400" y="4501440"/>
            <a:chExt cx="746640" cy="451080"/>
          </a:xfrm>
        </p:grpSpPr>
        <p:sp>
          <p:nvSpPr>
            <p:cNvPr id="1434" name="Google Shape;1434;p99"/>
            <p:cNvSpPr/>
            <p:nvPr/>
          </p:nvSpPr>
          <p:spPr>
            <a:xfrm>
              <a:off x="3344400" y="4840920"/>
              <a:ext cx="111240" cy="111600"/>
            </a:xfrm>
            <a:custGeom>
              <a:avLst/>
              <a:gdLst/>
              <a:ahLst/>
              <a:cxnLst/>
              <a:rect l="l" t="t" r="r" b="b"/>
              <a:pathLst>
                <a:path w="309" h="310" extrusionOk="0">
                  <a:moveTo>
                    <a:pt x="155" y="310"/>
                  </a:moveTo>
                  <a:cubicBezTo>
                    <a:pt x="69" y="310"/>
                    <a:pt x="0" y="241"/>
                    <a:pt x="0" y="155"/>
                  </a:cubicBezTo>
                  <a:cubicBezTo>
                    <a:pt x="0" y="70"/>
                    <a:pt x="69" y="0"/>
                    <a:pt x="155" y="0"/>
                  </a:cubicBezTo>
                  <a:cubicBezTo>
                    <a:pt x="240" y="0"/>
                    <a:pt x="309" y="70"/>
                    <a:pt x="309" y="155"/>
                  </a:cubicBezTo>
                  <a:cubicBezTo>
                    <a:pt x="309" y="241"/>
                    <a:pt x="240" y="310"/>
                    <a:pt x="155" y="310"/>
                  </a:cubicBezTo>
                  <a:moveTo>
                    <a:pt x="155" y="23"/>
                  </a:moveTo>
                  <a:cubicBezTo>
                    <a:pt x="82" y="23"/>
                    <a:pt x="23" y="83"/>
                    <a:pt x="23" y="155"/>
                  </a:cubicBezTo>
                  <a:cubicBezTo>
                    <a:pt x="23" y="228"/>
                    <a:pt x="82" y="287"/>
                    <a:pt x="155" y="287"/>
                  </a:cubicBezTo>
                  <a:cubicBezTo>
                    <a:pt x="227" y="287"/>
                    <a:pt x="286" y="228"/>
                    <a:pt x="286" y="155"/>
                  </a:cubicBezTo>
                  <a:cubicBezTo>
                    <a:pt x="286"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5" name="Google Shape;1435;p99"/>
            <p:cNvSpPr/>
            <p:nvPr/>
          </p:nvSpPr>
          <p:spPr>
            <a:xfrm>
              <a:off x="3979440" y="4501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6" name="Google Shape;1436;p99"/>
            <p:cNvSpPr/>
            <p:nvPr/>
          </p:nvSpPr>
          <p:spPr>
            <a:xfrm>
              <a:off x="3451680" y="4598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37" name="Google Shape;1437;p99"/>
          <p:cNvGrpSpPr/>
          <p:nvPr/>
        </p:nvGrpSpPr>
        <p:grpSpPr>
          <a:xfrm rot="10800000" flipH="1">
            <a:off x="7885034" y="4226718"/>
            <a:ext cx="1678680" cy="754560"/>
            <a:chOff x="-3551175" y="1354680"/>
            <a:chExt cx="1678680" cy="754560"/>
          </a:xfrm>
        </p:grpSpPr>
        <p:sp>
          <p:nvSpPr>
            <p:cNvPr id="1438" name="Google Shape;1438;p99"/>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9" name="Google Shape;1439;p99"/>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440"/>
        <p:cNvGrpSpPr/>
        <p:nvPr/>
      </p:nvGrpSpPr>
      <p:grpSpPr>
        <a:xfrm>
          <a:off x="0" y="0"/>
          <a:ext cx="0" cy="0"/>
          <a:chOff x="0" y="0"/>
          <a:chExt cx="0" cy="0"/>
        </a:xfrm>
      </p:grpSpPr>
      <p:sp>
        <p:nvSpPr>
          <p:cNvPr id="1441" name="Google Shape;1441;p100"/>
          <p:cNvSpPr txBox="1">
            <a:spLocks noGrp="1"/>
          </p:cNvSpPr>
          <p:nvPr>
            <p:ph type="title"/>
          </p:nvPr>
        </p:nvSpPr>
        <p:spPr>
          <a:xfrm>
            <a:off x="1999549" y="3352100"/>
            <a:ext cx="51447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442" name="Google Shape;1442;p100"/>
          <p:cNvSpPr txBox="1">
            <a:spLocks noGrp="1"/>
          </p:cNvSpPr>
          <p:nvPr>
            <p:ph type="subTitle" idx="1"/>
          </p:nvPr>
        </p:nvSpPr>
        <p:spPr>
          <a:xfrm>
            <a:off x="1999550" y="3924800"/>
            <a:ext cx="5144700" cy="67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443" name="Google Shape;1443;p100"/>
          <p:cNvGrpSpPr/>
          <p:nvPr/>
        </p:nvGrpSpPr>
        <p:grpSpPr>
          <a:xfrm>
            <a:off x="-56671" y="-146599"/>
            <a:ext cx="1539802" cy="2191110"/>
            <a:chOff x="-56671" y="-146599"/>
            <a:chExt cx="1539802" cy="2191110"/>
          </a:xfrm>
        </p:grpSpPr>
        <p:grpSp>
          <p:nvGrpSpPr>
            <p:cNvPr id="1444" name="Google Shape;1444;p100"/>
            <p:cNvGrpSpPr/>
            <p:nvPr/>
          </p:nvGrpSpPr>
          <p:grpSpPr>
            <a:xfrm rot="-5400000">
              <a:off x="-13794" y="315461"/>
              <a:ext cx="1678680" cy="754560"/>
              <a:chOff x="-3551175" y="1354680"/>
              <a:chExt cx="1678680" cy="754560"/>
            </a:xfrm>
          </p:grpSpPr>
          <p:sp>
            <p:nvSpPr>
              <p:cNvPr id="1445" name="Google Shape;1445;p100"/>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6" name="Google Shape;1446;p100"/>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47" name="Google Shape;1447;p100"/>
            <p:cNvGrpSpPr/>
            <p:nvPr/>
          </p:nvGrpSpPr>
          <p:grpSpPr>
            <a:xfrm rot="-5400000">
              <a:off x="599511" y="419406"/>
              <a:ext cx="1333800" cy="433440"/>
              <a:chOff x="-3206295" y="2180880"/>
              <a:chExt cx="1333800" cy="433440"/>
            </a:xfrm>
          </p:grpSpPr>
          <p:sp>
            <p:nvSpPr>
              <p:cNvPr id="1448" name="Google Shape;1448;p10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9" name="Google Shape;1449;p10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50" name="Google Shape;1450;p100"/>
            <p:cNvGrpSpPr/>
            <p:nvPr/>
          </p:nvGrpSpPr>
          <p:grpSpPr>
            <a:xfrm flipH="1">
              <a:off x="-56671" y="1813391"/>
              <a:ext cx="890280" cy="231120"/>
              <a:chOff x="-1623065" y="547560"/>
              <a:chExt cx="890280" cy="231120"/>
            </a:xfrm>
          </p:grpSpPr>
          <p:sp>
            <p:nvSpPr>
              <p:cNvPr id="1451" name="Google Shape;1451;p100"/>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2" name="Google Shape;1452;p100"/>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453"/>
        <p:cNvGrpSpPr/>
        <p:nvPr/>
      </p:nvGrpSpPr>
      <p:grpSpPr>
        <a:xfrm>
          <a:off x="0" y="0"/>
          <a:ext cx="0" cy="0"/>
          <a:chOff x="0" y="0"/>
          <a:chExt cx="0" cy="0"/>
        </a:xfrm>
      </p:grpSpPr>
      <p:sp>
        <p:nvSpPr>
          <p:cNvPr id="1454" name="Google Shape;1454;p101"/>
          <p:cNvSpPr txBox="1">
            <a:spLocks noGrp="1"/>
          </p:cNvSpPr>
          <p:nvPr>
            <p:ph type="title"/>
          </p:nvPr>
        </p:nvSpPr>
        <p:spPr>
          <a:xfrm>
            <a:off x="5144875" y="1821450"/>
            <a:ext cx="3039300" cy="57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455" name="Google Shape;1455;p101"/>
          <p:cNvSpPr txBox="1">
            <a:spLocks noGrp="1"/>
          </p:cNvSpPr>
          <p:nvPr>
            <p:ph type="subTitle" idx="1"/>
          </p:nvPr>
        </p:nvSpPr>
        <p:spPr>
          <a:xfrm>
            <a:off x="5145016" y="2394150"/>
            <a:ext cx="3039300" cy="1016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456" name="Google Shape;1456;p101"/>
          <p:cNvGrpSpPr/>
          <p:nvPr/>
        </p:nvGrpSpPr>
        <p:grpSpPr>
          <a:xfrm flipH="1">
            <a:off x="7070825" y="5"/>
            <a:ext cx="2191110" cy="1539802"/>
            <a:chOff x="-181950" y="-342720"/>
            <a:chExt cx="2191110" cy="1539802"/>
          </a:xfrm>
        </p:grpSpPr>
        <p:grpSp>
          <p:nvGrpSpPr>
            <p:cNvPr id="1457" name="Google Shape;1457;p101"/>
            <p:cNvGrpSpPr/>
            <p:nvPr/>
          </p:nvGrpSpPr>
          <p:grpSpPr>
            <a:xfrm flipH="1">
              <a:off x="-181950" y="162217"/>
              <a:ext cx="1678680" cy="754560"/>
              <a:chOff x="-3551175" y="1354680"/>
              <a:chExt cx="1678680" cy="754560"/>
            </a:xfrm>
          </p:grpSpPr>
          <p:sp>
            <p:nvSpPr>
              <p:cNvPr id="1458" name="Google Shape;1458;p101"/>
              <p:cNvSpPr/>
              <p:nvPr/>
            </p:nvSpPr>
            <p:spPr>
              <a:xfrm>
                <a:off x="-3468015" y="1450440"/>
                <a:ext cx="1595520" cy="658800"/>
              </a:xfrm>
              <a:custGeom>
                <a:avLst/>
                <a:gdLst/>
                <a:ahLst/>
                <a:cxnLst/>
                <a:rect l="l" t="t" r="r" b="b"/>
                <a:pathLst>
                  <a:path w="4432" h="1830" extrusionOk="0">
                    <a:moveTo>
                      <a:pt x="4416" y="1830"/>
                    </a:moveTo>
                    <a:lnTo>
                      <a:pt x="3348" y="761"/>
                    </a:lnTo>
                    <a:lnTo>
                      <a:pt x="745" y="761"/>
                    </a:lnTo>
                    <a:lnTo>
                      <a:pt x="0" y="17"/>
                    </a:lnTo>
                    <a:lnTo>
                      <a:pt x="16" y="0"/>
                    </a:lnTo>
                    <a:lnTo>
                      <a:pt x="754" y="738"/>
                    </a:lnTo>
                    <a:lnTo>
                      <a:pt x="3358" y="738"/>
                    </a:lnTo>
                    <a:lnTo>
                      <a:pt x="4432" y="1813"/>
                    </a:lnTo>
                    <a:lnTo>
                      <a:pt x="4416" y="183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9" name="Google Shape;1459;p101"/>
              <p:cNvSpPr/>
              <p:nvPr/>
            </p:nvSpPr>
            <p:spPr>
              <a:xfrm>
                <a:off x="-3551175" y="1354680"/>
                <a:ext cx="111600" cy="111600"/>
              </a:xfrm>
              <a:custGeom>
                <a:avLst/>
                <a:gdLst/>
                <a:ahLst/>
                <a:cxnLst/>
                <a:rect l="l" t="t" r="r" b="b"/>
                <a:pathLst>
                  <a:path w="310" h="310" extrusionOk="0">
                    <a:moveTo>
                      <a:pt x="155" y="310"/>
                    </a:moveTo>
                    <a:cubicBezTo>
                      <a:pt x="69" y="310"/>
                      <a:pt x="0" y="240"/>
                      <a:pt x="0" y="155"/>
                    </a:cubicBezTo>
                    <a:cubicBezTo>
                      <a:pt x="0" y="69"/>
                      <a:pt x="69" y="0"/>
                      <a:pt x="155" y="0"/>
                    </a:cubicBezTo>
                    <a:cubicBezTo>
                      <a:pt x="240"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60" name="Google Shape;1460;p101"/>
            <p:cNvGrpSpPr/>
            <p:nvPr/>
          </p:nvGrpSpPr>
          <p:grpSpPr>
            <a:xfrm flipH="1">
              <a:off x="-66125" y="763642"/>
              <a:ext cx="1333800" cy="433440"/>
              <a:chOff x="-3206295" y="2180880"/>
              <a:chExt cx="1333800" cy="433440"/>
            </a:xfrm>
          </p:grpSpPr>
          <p:sp>
            <p:nvSpPr>
              <p:cNvPr id="1461" name="Google Shape;1461;p10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2" name="Google Shape;1462;p10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63" name="Google Shape;1463;p101"/>
            <p:cNvGrpSpPr/>
            <p:nvPr/>
          </p:nvGrpSpPr>
          <p:grpSpPr>
            <a:xfrm rot="-5400000">
              <a:off x="1448460" y="-13140"/>
              <a:ext cx="890280" cy="231120"/>
              <a:chOff x="-1623065" y="547560"/>
              <a:chExt cx="890280" cy="231120"/>
            </a:xfrm>
          </p:grpSpPr>
          <p:sp>
            <p:nvSpPr>
              <p:cNvPr id="1464" name="Google Shape;1464;p101"/>
              <p:cNvSpPr/>
              <p:nvPr/>
            </p:nvSpPr>
            <p:spPr>
              <a:xfrm>
                <a:off x="-1623065" y="667440"/>
                <a:ext cx="111600" cy="111240"/>
              </a:xfrm>
              <a:custGeom>
                <a:avLst/>
                <a:gdLst/>
                <a:ahLst/>
                <a:cxnLst/>
                <a:rect l="l" t="t" r="r" b="b"/>
                <a:pathLst>
                  <a:path w="310" h="309" extrusionOk="0">
                    <a:moveTo>
                      <a:pt x="155" y="309"/>
                    </a:moveTo>
                    <a:cubicBezTo>
                      <a:pt x="69" y="309"/>
                      <a:pt x="0" y="239"/>
                      <a:pt x="0" y="154"/>
                    </a:cubicBezTo>
                    <a:cubicBezTo>
                      <a:pt x="0" y="68"/>
                      <a:pt x="69"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7" y="286"/>
                      <a:pt x="287" y="226"/>
                      <a:pt x="287" y="154"/>
                    </a:cubicBezTo>
                    <a:cubicBezTo>
                      <a:pt x="287" y="81"/>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5" name="Google Shape;1465;p101"/>
              <p:cNvSpPr/>
              <p:nvPr/>
            </p:nvSpPr>
            <p:spPr>
              <a:xfrm>
                <a:off x="-1538105" y="547560"/>
                <a:ext cx="805320" cy="142560"/>
              </a:xfrm>
              <a:custGeom>
                <a:avLst/>
                <a:gdLst/>
                <a:ahLst/>
                <a:cxnLst/>
                <a:rect l="l" t="t" r="r" b="b"/>
                <a:pathLst>
                  <a:path w="2237" h="396" extrusionOk="0">
                    <a:moveTo>
                      <a:pt x="17" y="396"/>
                    </a:moveTo>
                    <a:lnTo>
                      <a:pt x="0" y="379"/>
                    </a:lnTo>
                    <a:lnTo>
                      <a:pt x="380" y="0"/>
                    </a:lnTo>
                    <a:lnTo>
                      <a:pt x="2237" y="0"/>
                    </a:lnTo>
                    <a:lnTo>
                      <a:pt x="2237" y="23"/>
                    </a:lnTo>
                    <a:lnTo>
                      <a:pt x="389" y="23"/>
                    </a:lnTo>
                    <a:lnTo>
                      <a:pt x="17" y="39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466"/>
        <p:cNvGrpSpPr/>
        <p:nvPr/>
      </p:nvGrpSpPr>
      <p:grpSpPr>
        <a:xfrm>
          <a:off x="0" y="0"/>
          <a:ext cx="0" cy="0"/>
          <a:chOff x="0" y="0"/>
          <a:chExt cx="0" cy="0"/>
        </a:xfrm>
      </p:grpSpPr>
      <p:sp>
        <p:nvSpPr>
          <p:cNvPr id="1467" name="Google Shape;1467;p102"/>
          <p:cNvSpPr txBox="1">
            <a:spLocks noGrp="1"/>
          </p:cNvSpPr>
          <p:nvPr>
            <p:ph type="title"/>
          </p:nvPr>
        </p:nvSpPr>
        <p:spPr>
          <a:xfrm>
            <a:off x="720000" y="1821450"/>
            <a:ext cx="30393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468" name="Google Shape;1468;p102"/>
          <p:cNvSpPr txBox="1">
            <a:spLocks noGrp="1"/>
          </p:cNvSpPr>
          <p:nvPr>
            <p:ph type="subTitle" idx="1"/>
          </p:nvPr>
        </p:nvSpPr>
        <p:spPr>
          <a:xfrm>
            <a:off x="720000" y="2394150"/>
            <a:ext cx="3039300" cy="101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469" name="Google Shape;1469;p102"/>
          <p:cNvGrpSpPr/>
          <p:nvPr/>
        </p:nvGrpSpPr>
        <p:grpSpPr>
          <a:xfrm>
            <a:off x="5" y="4213440"/>
            <a:ext cx="1699270" cy="986550"/>
            <a:chOff x="5" y="4213440"/>
            <a:chExt cx="1699270" cy="986550"/>
          </a:xfrm>
        </p:grpSpPr>
        <p:grpSp>
          <p:nvGrpSpPr>
            <p:cNvPr id="1470" name="Google Shape;1470;p102"/>
            <p:cNvGrpSpPr/>
            <p:nvPr/>
          </p:nvGrpSpPr>
          <p:grpSpPr>
            <a:xfrm>
              <a:off x="713235" y="4324850"/>
              <a:ext cx="986040" cy="273600"/>
              <a:chOff x="-1484415" y="2371513"/>
              <a:chExt cx="986040" cy="273600"/>
            </a:xfrm>
          </p:grpSpPr>
          <p:sp>
            <p:nvSpPr>
              <p:cNvPr id="1471" name="Google Shape;1471;p102"/>
              <p:cNvSpPr/>
              <p:nvPr/>
            </p:nvSpPr>
            <p:spPr>
              <a:xfrm>
                <a:off x="-1484415" y="2533513"/>
                <a:ext cx="111600" cy="111600"/>
              </a:xfrm>
              <a:custGeom>
                <a:avLst/>
                <a:gdLst/>
                <a:ahLst/>
                <a:cxnLst/>
                <a:rect l="l" t="t" r="r" b="b"/>
                <a:pathLst>
                  <a:path w="310" h="310" extrusionOk="0">
                    <a:moveTo>
                      <a:pt x="155" y="310"/>
                    </a:moveTo>
                    <a:cubicBezTo>
                      <a:pt x="69" y="310"/>
                      <a:pt x="0" y="240"/>
                      <a:pt x="0" y="155"/>
                    </a:cubicBezTo>
                    <a:cubicBezTo>
                      <a:pt x="0" y="70"/>
                      <a:pt x="70" y="0"/>
                      <a:pt x="155" y="0"/>
                    </a:cubicBezTo>
                    <a:cubicBezTo>
                      <a:pt x="241"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2" name="Google Shape;1472;p102"/>
              <p:cNvSpPr/>
              <p:nvPr/>
            </p:nvSpPr>
            <p:spPr>
              <a:xfrm>
                <a:off x="-609975" y="2371513"/>
                <a:ext cx="111600" cy="111600"/>
              </a:xfrm>
              <a:custGeom>
                <a:avLst/>
                <a:gdLst/>
                <a:ahLst/>
                <a:cxnLst/>
                <a:rect l="l" t="t" r="r" b="b"/>
                <a:pathLst>
                  <a:path w="310" h="310" extrusionOk="0">
                    <a:moveTo>
                      <a:pt x="155" y="310"/>
                    </a:moveTo>
                    <a:cubicBezTo>
                      <a:pt x="70" y="310"/>
                      <a:pt x="0" y="240"/>
                      <a:pt x="0" y="155"/>
                    </a:cubicBezTo>
                    <a:cubicBezTo>
                      <a:pt x="0" y="69"/>
                      <a:pt x="70" y="0"/>
                      <a:pt x="155" y="0"/>
                    </a:cubicBezTo>
                    <a:cubicBezTo>
                      <a:pt x="241" y="0"/>
                      <a:pt x="310" y="69"/>
                      <a:pt x="310" y="155"/>
                    </a:cubicBezTo>
                    <a:cubicBezTo>
                      <a:pt x="310" y="240"/>
                      <a:pt x="241" y="310"/>
                      <a:pt x="155" y="310"/>
                    </a:cubicBezTo>
                    <a:moveTo>
                      <a:pt x="155" y="23"/>
                    </a:moveTo>
                    <a:cubicBezTo>
                      <a:pt x="83" y="23"/>
                      <a:pt x="23" y="82"/>
                      <a:pt x="23" y="155"/>
                    </a:cubicBezTo>
                    <a:cubicBezTo>
                      <a:pt x="23" y="228"/>
                      <a:pt x="83"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3" name="Google Shape;1473;p102"/>
              <p:cNvSpPr/>
              <p:nvPr/>
            </p:nvSpPr>
            <p:spPr>
              <a:xfrm>
                <a:off x="-1375695" y="2423353"/>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74" name="Google Shape;1474;p102"/>
            <p:cNvGrpSpPr/>
            <p:nvPr/>
          </p:nvGrpSpPr>
          <p:grpSpPr>
            <a:xfrm flipH="1">
              <a:off x="788140" y="4711470"/>
              <a:ext cx="842760" cy="488520"/>
              <a:chOff x="-3206295" y="2859120"/>
              <a:chExt cx="842760" cy="488520"/>
            </a:xfrm>
          </p:grpSpPr>
          <p:sp>
            <p:nvSpPr>
              <p:cNvPr id="1475" name="Google Shape;1475;p102"/>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6" name="Google Shape;1476;p102"/>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77" name="Google Shape;1477;p102"/>
            <p:cNvGrpSpPr/>
            <p:nvPr/>
          </p:nvGrpSpPr>
          <p:grpSpPr>
            <a:xfrm>
              <a:off x="5" y="4213440"/>
              <a:ext cx="639360" cy="399600"/>
              <a:chOff x="5" y="4213440"/>
              <a:chExt cx="639360" cy="399600"/>
            </a:xfrm>
          </p:grpSpPr>
          <p:sp>
            <p:nvSpPr>
              <p:cNvPr id="1478" name="Google Shape;1478;p102"/>
              <p:cNvSpPr/>
              <p:nvPr/>
            </p:nvSpPr>
            <p:spPr>
              <a:xfrm>
                <a:off x="527765" y="4213440"/>
                <a:ext cx="111600" cy="111600"/>
              </a:xfrm>
              <a:custGeom>
                <a:avLst/>
                <a:gdLst/>
                <a:ahLst/>
                <a:cxnLst/>
                <a:rect l="l" t="t" r="r" b="b"/>
                <a:pathLst>
                  <a:path w="310" h="310" extrusionOk="0">
                    <a:moveTo>
                      <a:pt x="155" y="310"/>
                    </a:moveTo>
                    <a:cubicBezTo>
                      <a:pt x="69" y="310"/>
                      <a:pt x="0" y="241"/>
                      <a:pt x="0" y="155"/>
                    </a:cubicBezTo>
                    <a:cubicBezTo>
                      <a:pt x="0" y="70"/>
                      <a:pt x="69" y="0"/>
                      <a:pt x="155" y="0"/>
                    </a:cubicBezTo>
                    <a:cubicBezTo>
                      <a:pt x="240" y="0"/>
                      <a:pt x="310" y="70"/>
                      <a:pt x="310" y="155"/>
                    </a:cubicBezTo>
                    <a:cubicBezTo>
                      <a:pt x="310" y="241"/>
                      <a:pt x="240" y="310"/>
                      <a:pt x="155" y="310"/>
                    </a:cubicBezTo>
                    <a:moveTo>
                      <a:pt x="155" y="23"/>
                    </a:moveTo>
                    <a:cubicBezTo>
                      <a:pt x="82" y="23"/>
                      <a:pt x="23" y="83"/>
                      <a:pt x="23" y="155"/>
                    </a:cubicBezTo>
                    <a:cubicBezTo>
                      <a:pt x="23" y="228"/>
                      <a:pt x="82" y="287"/>
                      <a:pt x="155" y="287"/>
                    </a:cubicBezTo>
                    <a:cubicBezTo>
                      <a:pt x="227"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9" name="Google Shape;1479;p102"/>
              <p:cNvSpPr/>
              <p:nvPr/>
            </p:nvSpPr>
            <p:spPr>
              <a:xfrm>
                <a:off x="5" y="4310280"/>
                <a:ext cx="556200" cy="302760"/>
              </a:xfrm>
              <a:custGeom>
                <a:avLst/>
                <a:gdLst/>
                <a:ahLst/>
                <a:cxnLst/>
                <a:rect l="l" t="t" r="r" b="b"/>
                <a:pathLst>
                  <a:path w="1545" h="841" extrusionOk="0">
                    <a:moveTo>
                      <a:pt x="883" y="841"/>
                    </a:moveTo>
                    <a:lnTo>
                      <a:pt x="0" y="841"/>
                    </a:lnTo>
                    <a:lnTo>
                      <a:pt x="0" y="818"/>
                    </a:lnTo>
                    <a:lnTo>
                      <a:pt x="872" y="818"/>
                    </a:lnTo>
                    <a:lnTo>
                      <a:pt x="1527" y="0"/>
                    </a:lnTo>
                    <a:lnTo>
                      <a:pt x="1545" y="15"/>
                    </a:lnTo>
                    <a:lnTo>
                      <a:pt x="883" y="84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1480"/>
        <p:cNvGrpSpPr/>
        <p:nvPr/>
      </p:nvGrpSpPr>
      <p:grpSpPr>
        <a:xfrm>
          <a:off x="0" y="0"/>
          <a:ext cx="0" cy="0"/>
          <a:chOff x="0" y="0"/>
          <a:chExt cx="0" cy="0"/>
        </a:xfrm>
      </p:grpSpPr>
      <p:sp>
        <p:nvSpPr>
          <p:cNvPr id="1481" name="Google Shape;1481;p10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482" name="Google Shape;1482;p103"/>
          <p:cNvSpPr txBox="1">
            <a:spLocks noGrp="1"/>
          </p:cNvSpPr>
          <p:nvPr>
            <p:ph type="subTitle" idx="1"/>
          </p:nvPr>
        </p:nvSpPr>
        <p:spPr>
          <a:xfrm>
            <a:off x="898135"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83" name="Google Shape;1483;p103"/>
          <p:cNvSpPr txBox="1">
            <a:spLocks noGrp="1"/>
          </p:cNvSpPr>
          <p:nvPr>
            <p:ph type="subTitle" idx="2"/>
          </p:nvPr>
        </p:nvSpPr>
        <p:spPr>
          <a:xfrm>
            <a:off x="3462472"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84" name="Google Shape;1484;p103"/>
          <p:cNvSpPr txBox="1">
            <a:spLocks noGrp="1"/>
          </p:cNvSpPr>
          <p:nvPr>
            <p:ph type="subTitle" idx="3"/>
          </p:nvPr>
        </p:nvSpPr>
        <p:spPr>
          <a:xfrm>
            <a:off x="2180310"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85" name="Google Shape;1485;p103"/>
          <p:cNvSpPr txBox="1">
            <a:spLocks noGrp="1"/>
          </p:cNvSpPr>
          <p:nvPr>
            <p:ph type="subTitle" idx="4"/>
          </p:nvPr>
        </p:nvSpPr>
        <p:spPr>
          <a:xfrm>
            <a:off x="4744647" y="3629525"/>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86" name="Google Shape;1486;p103"/>
          <p:cNvSpPr txBox="1">
            <a:spLocks noGrp="1"/>
          </p:cNvSpPr>
          <p:nvPr>
            <p:ph type="subTitle" idx="5"/>
          </p:nvPr>
        </p:nvSpPr>
        <p:spPr>
          <a:xfrm>
            <a:off x="6026833" y="2044949"/>
            <a:ext cx="2219100" cy="63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87" name="Google Shape;1487;p103"/>
          <p:cNvSpPr txBox="1">
            <a:spLocks noGrp="1"/>
          </p:cNvSpPr>
          <p:nvPr>
            <p:ph type="subTitle" idx="6"/>
          </p:nvPr>
        </p:nvSpPr>
        <p:spPr>
          <a:xfrm>
            <a:off x="896450"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488" name="Google Shape;1488;p103"/>
          <p:cNvSpPr txBox="1">
            <a:spLocks noGrp="1"/>
          </p:cNvSpPr>
          <p:nvPr>
            <p:ph type="subTitle" idx="7"/>
          </p:nvPr>
        </p:nvSpPr>
        <p:spPr>
          <a:xfrm>
            <a:off x="3460788"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489" name="Google Shape;1489;p103"/>
          <p:cNvSpPr txBox="1">
            <a:spLocks noGrp="1"/>
          </p:cNvSpPr>
          <p:nvPr>
            <p:ph type="subTitle" idx="8"/>
          </p:nvPr>
        </p:nvSpPr>
        <p:spPr>
          <a:xfrm>
            <a:off x="6025151" y="1627350"/>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490" name="Google Shape;1490;p103"/>
          <p:cNvSpPr txBox="1">
            <a:spLocks noGrp="1"/>
          </p:cNvSpPr>
          <p:nvPr>
            <p:ph type="subTitle" idx="9"/>
          </p:nvPr>
        </p:nvSpPr>
        <p:spPr>
          <a:xfrm>
            <a:off x="2178625"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sp>
        <p:nvSpPr>
          <p:cNvPr id="1491" name="Google Shape;1491;p103"/>
          <p:cNvSpPr txBox="1">
            <a:spLocks noGrp="1"/>
          </p:cNvSpPr>
          <p:nvPr>
            <p:ph type="subTitle" idx="13"/>
          </p:nvPr>
        </p:nvSpPr>
        <p:spPr>
          <a:xfrm>
            <a:off x="4742963" y="3211926"/>
            <a:ext cx="2222400" cy="4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Manrope"/>
              <a:buNone/>
              <a:defRPr sz="2000" b="1">
                <a:solidFill>
                  <a:schemeClr val="dk1"/>
                </a:solidFill>
                <a:latin typeface="Manrope"/>
                <a:ea typeface="Manrope"/>
                <a:cs typeface="Manrope"/>
                <a:sym typeface="Manrope"/>
              </a:defRPr>
            </a:lvl1pPr>
            <a:lvl2pPr lvl="1" algn="ctr">
              <a:lnSpc>
                <a:spcPct val="100000"/>
              </a:lnSpc>
              <a:spcBef>
                <a:spcPts val="0"/>
              </a:spcBef>
              <a:spcAft>
                <a:spcPts val="0"/>
              </a:spcAft>
              <a:buSzPts val="2400"/>
              <a:buFont typeface="Manrope"/>
              <a:buNone/>
              <a:defRPr sz="2400">
                <a:latin typeface="Manrope"/>
                <a:ea typeface="Manrope"/>
                <a:cs typeface="Manrope"/>
                <a:sym typeface="Manrope"/>
              </a:defRPr>
            </a:lvl2pPr>
            <a:lvl3pPr lvl="2" algn="ctr">
              <a:lnSpc>
                <a:spcPct val="100000"/>
              </a:lnSpc>
              <a:spcBef>
                <a:spcPts val="0"/>
              </a:spcBef>
              <a:spcAft>
                <a:spcPts val="0"/>
              </a:spcAft>
              <a:buSzPts val="2400"/>
              <a:buFont typeface="Manrope"/>
              <a:buNone/>
              <a:defRPr sz="2400">
                <a:latin typeface="Manrope"/>
                <a:ea typeface="Manrope"/>
                <a:cs typeface="Manrope"/>
                <a:sym typeface="Manrope"/>
              </a:defRPr>
            </a:lvl3pPr>
            <a:lvl4pPr lvl="3" algn="ctr">
              <a:lnSpc>
                <a:spcPct val="100000"/>
              </a:lnSpc>
              <a:spcBef>
                <a:spcPts val="0"/>
              </a:spcBef>
              <a:spcAft>
                <a:spcPts val="0"/>
              </a:spcAft>
              <a:buSzPts val="2400"/>
              <a:buFont typeface="Manrope"/>
              <a:buNone/>
              <a:defRPr sz="2400">
                <a:latin typeface="Manrope"/>
                <a:ea typeface="Manrope"/>
                <a:cs typeface="Manrope"/>
                <a:sym typeface="Manrope"/>
              </a:defRPr>
            </a:lvl4pPr>
            <a:lvl5pPr lvl="4" algn="ctr">
              <a:lnSpc>
                <a:spcPct val="100000"/>
              </a:lnSpc>
              <a:spcBef>
                <a:spcPts val="0"/>
              </a:spcBef>
              <a:spcAft>
                <a:spcPts val="0"/>
              </a:spcAft>
              <a:buSzPts val="2400"/>
              <a:buFont typeface="Manrope"/>
              <a:buNone/>
              <a:defRPr sz="2400">
                <a:latin typeface="Manrope"/>
                <a:ea typeface="Manrope"/>
                <a:cs typeface="Manrope"/>
                <a:sym typeface="Manrope"/>
              </a:defRPr>
            </a:lvl5pPr>
            <a:lvl6pPr lvl="5" algn="ctr">
              <a:lnSpc>
                <a:spcPct val="100000"/>
              </a:lnSpc>
              <a:spcBef>
                <a:spcPts val="0"/>
              </a:spcBef>
              <a:spcAft>
                <a:spcPts val="0"/>
              </a:spcAft>
              <a:buSzPts val="2400"/>
              <a:buFont typeface="Manrope"/>
              <a:buNone/>
              <a:defRPr sz="2400">
                <a:latin typeface="Manrope"/>
                <a:ea typeface="Manrope"/>
                <a:cs typeface="Manrope"/>
                <a:sym typeface="Manrope"/>
              </a:defRPr>
            </a:lvl6pPr>
            <a:lvl7pPr lvl="6" algn="ctr">
              <a:lnSpc>
                <a:spcPct val="100000"/>
              </a:lnSpc>
              <a:spcBef>
                <a:spcPts val="0"/>
              </a:spcBef>
              <a:spcAft>
                <a:spcPts val="0"/>
              </a:spcAft>
              <a:buSzPts val="2400"/>
              <a:buFont typeface="Manrope"/>
              <a:buNone/>
              <a:defRPr sz="2400">
                <a:latin typeface="Manrope"/>
                <a:ea typeface="Manrope"/>
                <a:cs typeface="Manrope"/>
                <a:sym typeface="Manrope"/>
              </a:defRPr>
            </a:lvl7pPr>
            <a:lvl8pPr lvl="7" algn="ctr">
              <a:lnSpc>
                <a:spcPct val="100000"/>
              </a:lnSpc>
              <a:spcBef>
                <a:spcPts val="0"/>
              </a:spcBef>
              <a:spcAft>
                <a:spcPts val="0"/>
              </a:spcAft>
              <a:buSzPts val="2400"/>
              <a:buFont typeface="Manrope"/>
              <a:buNone/>
              <a:defRPr sz="2400">
                <a:latin typeface="Manrope"/>
                <a:ea typeface="Manrope"/>
                <a:cs typeface="Manrope"/>
                <a:sym typeface="Manrope"/>
              </a:defRPr>
            </a:lvl8pPr>
            <a:lvl9pPr lvl="8" algn="ctr">
              <a:lnSpc>
                <a:spcPct val="100000"/>
              </a:lnSpc>
              <a:spcBef>
                <a:spcPts val="0"/>
              </a:spcBef>
              <a:spcAft>
                <a:spcPts val="0"/>
              </a:spcAft>
              <a:buSzPts val="2400"/>
              <a:buFont typeface="Manrope"/>
              <a:buNone/>
              <a:defRPr sz="2400">
                <a:latin typeface="Manrope"/>
                <a:ea typeface="Manrope"/>
                <a:cs typeface="Manrope"/>
                <a:sym typeface="Manrope"/>
              </a:defRPr>
            </a:lvl9pPr>
          </a:lstStyle>
          <a:p>
            <a:endParaRPr/>
          </a:p>
        </p:txBody>
      </p:sp>
      <p:grpSp>
        <p:nvGrpSpPr>
          <p:cNvPr id="1492" name="Google Shape;1492;p103"/>
          <p:cNvGrpSpPr/>
          <p:nvPr/>
        </p:nvGrpSpPr>
        <p:grpSpPr>
          <a:xfrm>
            <a:off x="-243815" y="3764995"/>
            <a:ext cx="1291615" cy="1672580"/>
            <a:chOff x="-243815" y="3764995"/>
            <a:chExt cx="1291615" cy="1672580"/>
          </a:xfrm>
        </p:grpSpPr>
        <p:grpSp>
          <p:nvGrpSpPr>
            <p:cNvPr id="1493" name="Google Shape;1493;p103"/>
            <p:cNvGrpSpPr/>
            <p:nvPr/>
          </p:nvGrpSpPr>
          <p:grpSpPr>
            <a:xfrm flipH="1">
              <a:off x="-76213" y="4103775"/>
              <a:ext cx="1124013" cy="1333800"/>
              <a:chOff x="6046350" y="4027575"/>
              <a:chExt cx="1124013" cy="1333800"/>
            </a:xfrm>
          </p:grpSpPr>
          <p:grpSp>
            <p:nvGrpSpPr>
              <p:cNvPr id="1494" name="Google Shape;1494;p103"/>
              <p:cNvGrpSpPr/>
              <p:nvPr/>
            </p:nvGrpSpPr>
            <p:grpSpPr>
              <a:xfrm rot="-5400000" flipH="1">
                <a:off x="6286743" y="4477755"/>
                <a:ext cx="1333800" cy="433440"/>
                <a:chOff x="-3206295" y="2180880"/>
                <a:chExt cx="1333800" cy="433440"/>
              </a:xfrm>
            </p:grpSpPr>
            <p:sp>
              <p:nvSpPr>
                <p:cNvPr id="1495" name="Google Shape;1495;p10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96" name="Google Shape;1496;p10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497" name="Google Shape;1497;p103"/>
              <p:cNvGrpSpPr/>
              <p:nvPr/>
            </p:nvGrpSpPr>
            <p:grpSpPr>
              <a:xfrm rot="5400000">
                <a:off x="5869230" y="4588258"/>
                <a:ext cx="842760" cy="488520"/>
                <a:chOff x="-3206295" y="2859120"/>
                <a:chExt cx="842760" cy="488520"/>
              </a:xfrm>
            </p:grpSpPr>
            <p:sp>
              <p:nvSpPr>
                <p:cNvPr id="1498" name="Google Shape;1498;p10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99" name="Google Shape;1499;p10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1500" name="Google Shape;1500;p103"/>
            <p:cNvGrpSpPr/>
            <p:nvPr/>
          </p:nvGrpSpPr>
          <p:grpSpPr>
            <a:xfrm>
              <a:off x="-243815" y="3764995"/>
              <a:ext cx="877320" cy="222120"/>
              <a:chOff x="-1236015" y="1766520"/>
              <a:chExt cx="877320" cy="222120"/>
            </a:xfrm>
          </p:grpSpPr>
          <p:sp>
            <p:nvSpPr>
              <p:cNvPr id="1501" name="Google Shape;1501;p103"/>
              <p:cNvSpPr/>
              <p:nvPr/>
            </p:nvSpPr>
            <p:spPr>
              <a:xfrm flipH="1">
                <a:off x="-470295" y="1877040"/>
                <a:ext cx="111600" cy="111600"/>
              </a:xfrm>
              <a:custGeom>
                <a:avLst/>
                <a:gdLst/>
                <a:ahLst/>
                <a:cxnLst/>
                <a:rect l="l" t="t" r="r" b="b"/>
                <a:pathLst>
                  <a:path w="310" h="310" extrusionOk="0">
                    <a:moveTo>
                      <a:pt x="155" y="310"/>
                    </a:moveTo>
                    <a:cubicBezTo>
                      <a:pt x="69" y="310"/>
                      <a:pt x="0" y="240"/>
                      <a:pt x="0" y="155"/>
                    </a:cubicBezTo>
                    <a:cubicBezTo>
                      <a:pt x="0" y="69"/>
                      <a:pt x="70" y="0"/>
                      <a:pt x="155" y="0"/>
                    </a:cubicBezTo>
                    <a:cubicBezTo>
                      <a:pt x="241" y="0"/>
                      <a:pt x="310" y="69"/>
                      <a:pt x="310" y="155"/>
                    </a:cubicBezTo>
                    <a:cubicBezTo>
                      <a:pt x="310" y="240"/>
                      <a:pt x="240" y="310"/>
                      <a:pt x="155" y="310"/>
                    </a:cubicBezTo>
                    <a:moveTo>
                      <a:pt x="155" y="23"/>
                    </a:moveTo>
                    <a:cubicBezTo>
                      <a:pt x="82" y="23"/>
                      <a:pt x="23" y="82"/>
                      <a:pt x="23" y="155"/>
                    </a:cubicBezTo>
                    <a:cubicBezTo>
                      <a:pt x="23" y="227"/>
                      <a:pt x="82" y="287"/>
                      <a:pt x="155" y="287"/>
                    </a:cubicBezTo>
                    <a:cubicBezTo>
                      <a:pt x="228" y="287"/>
                      <a:pt x="287" y="227"/>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02" name="Google Shape;1502;p103"/>
              <p:cNvSpPr/>
              <p:nvPr/>
            </p:nvSpPr>
            <p:spPr>
              <a:xfrm flipH="1">
                <a:off x="-1236015" y="1766520"/>
                <a:ext cx="768600" cy="170280"/>
              </a:xfrm>
              <a:custGeom>
                <a:avLst/>
                <a:gdLst/>
                <a:ahLst/>
                <a:cxnLst/>
                <a:rect l="l" t="t" r="r" b="b"/>
                <a:pathLst>
                  <a:path w="2135" h="473" extrusionOk="0">
                    <a:moveTo>
                      <a:pt x="450" y="473"/>
                    </a:moveTo>
                    <a:lnTo>
                      <a:pt x="0" y="473"/>
                    </a:lnTo>
                    <a:lnTo>
                      <a:pt x="0" y="450"/>
                    </a:lnTo>
                    <a:lnTo>
                      <a:pt x="440" y="450"/>
                    </a:lnTo>
                    <a:lnTo>
                      <a:pt x="890" y="0"/>
                    </a:lnTo>
                    <a:lnTo>
                      <a:pt x="2135" y="0"/>
                    </a:lnTo>
                    <a:lnTo>
                      <a:pt x="2135" y="23"/>
                    </a:lnTo>
                    <a:lnTo>
                      <a:pt x="900" y="23"/>
                    </a:lnTo>
                    <a:lnTo>
                      <a:pt x="450" y="4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theme" Target="../theme/theme4.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8"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theme" Target="../theme/theme5.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8"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theme" Target="../theme/theme6.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8"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34" Type="http://schemas.openxmlformats.org/officeDocument/2006/relationships/theme" Target="../theme/theme7.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8"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9pPr>
          </a:lstStyle>
          <a:p>
            <a:endParaRPr/>
          </a:p>
        </p:txBody>
      </p:sp>
      <p:sp>
        <p:nvSpPr>
          <p:cNvPr id="52" name="Google Shape;52;p13"/>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1pPr>
            <a:lvl2pPr marL="914400" marR="0" lvl="1"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2pPr>
            <a:lvl3pPr marL="1371600" marR="0" lvl="2"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3pPr>
            <a:lvl4pPr marL="1828800" marR="0" lvl="3"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4pPr>
            <a:lvl5pPr marL="2286000" marR="0" lvl="4"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5pPr>
            <a:lvl6pPr marL="2743200" marR="0" lvl="5"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6pPr>
            <a:lvl7pPr marL="3200400" marR="0" lvl="6"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7pPr>
            <a:lvl8pPr marL="3657600" marR="0" lvl="7"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8pPr>
            <a:lvl9pPr marL="4114800" marR="0" lvl="8"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2"/>
        <p:cNvGrpSpPr/>
        <p:nvPr/>
      </p:nvGrpSpPr>
      <p:grpSpPr>
        <a:xfrm>
          <a:off x="0" y="0"/>
          <a:ext cx="0" cy="0"/>
          <a:chOff x="0" y="0"/>
          <a:chExt cx="0" cy="0"/>
        </a:xfrm>
      </p:grpSpPr>
      <p:sp>
        <p:nvSpPr>
          <p:cNvPr id="583" name="Google Shape;583;p47"/>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9pPr>
          </a:lstStyle>
          <a:p>
            <a:endParaRPr/>
          </a:p>
        </p:txBody>
      </p:sp>
      <p:sp>
        <p:nvSpPr>
          <p:cNvPr id="584" name="Google Shape;584;p47"/>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1pPr>
            <a:lvl2pPr marL="914400" marR="0" lvl="1"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2pPr>
            <a:lvl3pPr marL="1371600" marR="0" lvl="2"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3pPr>
            <a:lvl4pPr marL="1828800" marR="0" lvl="3"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4pPr>
            <a:lvl5pPr marL="2286000" marR="0" lvl="4"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5pPr>
            <a:lvl6pPr marL="2743200" marR="0" lvl="5"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6pPr>
            <a:lvl7pPr marL="3200400" marR="0" lvl="6"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7pPr>
            <a:lvl8pPr marL="3657600" marR="0" lvl="7"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8pPr>
            <a:lvl9pPr marL="4114800" marR="0" lvl="8"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9pPr>
          </a:lstStyle>
          <a:p>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14"/>
        <p:cNvGrpSpPr/>
        <p:nvPr/>
      </p:nvGrpSpPr>
      <p:grpSpPr>
        <a:xfrm>
          <a:off x="0" y="0"/>
          <a:ext cx="0" cy="0"/>
          <a:chOff x="0" y="0"/>
          <a:chExt cx="0" cy="0"/>
        </a:xfrm>
      </p:grpSpPr>
      <p:sp>
        <p:nvSpPr>
          <p:cNvPr id="1115" name="Google Shape;1115;p8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9pPr>
          </a:lstStyle>
          <a:p>
            <a:endParaRPr/>
          </a:p>
        </p:txBody>
      </p:sp>
      <p:sp>
        <p:nvSpPr>
          <p:cNvPr id="1116" name="Google Shape;1116;p8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1pPr>
            <a:lvl2pPr marL="914400" marR="0" lvl="1"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2pPr>
            <a:lvl3pPr marL="1371600" marR="0" lvl="2"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3pPr>
            <a:lvl4pPr marL="1828800" marR="0" lvl="3"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4pPr>
            <a:lvl5pPr marL="2286000" marR="0" lvl="4"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5pPr>
            <a:lvl6pPr marL="2743200" marR="0" lvl="5"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6pPr>
            <a:lvl7pPr marL="3200400" marR="0" lvl="6"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7pPr>
            <a:lvl8pPr marL="3657600" marR="0" lvl="7"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8pPr>
            <a:lvl9pPr marL="4114800" marR="0" lvl="8"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9pPr>
          </a:lstStyle>
          <a:p>
            <a:endParaRPr/>
          </a:p>
        </p:txBody>
      </p:sp>
    </p:spTree>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46"/>
        <p:cNvGrpSpPr/>
        <p:nvPr/>
      </p:nvGrpSpPr>
      <p:grpSpPr>
        <a:xfrm>
          <a:off x="0" y="0"/>
          <a:ext cx="0" cy="0"/>
          <a:chOff x="0" y="0"/>
          <a:chExt cx="0" cy="0"/>
        </a:xfrm>
      </p:grpSpPr>
      <p:sp>
        <p:nvSpPr>
          <p:cNvPr id="1647" name="Google Shape;1647;p11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9pPr>
          </a:lstStyle>
          <a:p>
            <a:endParaRPr/>
          </a:p>
        </p:txBody>
      </p:sp>
      <p:sp>
        <p:nvSpPr>
          <p:cNvPr id="1648" name="Google Shape;1648;p115"/>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1pPr>
            <a:lvl2pPr marL="914400" marR="0" lvl="1"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2pPr>
            <a:lvl3pPr marL="1371600" marR="0" lvl="2"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3pPr>
            <a:lvl4pPr marL="1828800" marR="0" lvl="3"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4pPr>
            <a:lvl5pPr marL="2286000" marR="0" lvl="4"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5pPr>
            <a:lvl6pPr marL="2743200" marR="0" lvl="5"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6pPr>
            <a:lvl7pPr marL="3200400" marR="0" lvl="6"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7pPr>
            <a:lvl8pPr marL="3657600" marR="0" lvl="7"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8pPr>
            <a:lvl9pPr marL="4114800" marR="0" lvl="8"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9pPr>
          </a:lstStyle>
          <a:p>
            <a:endParaRPr/>
          </a:p>
        </p:txBody>
      </p:sp>
    </p:spTree>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178"/>
        <p:cNvGrpSpPr/>
        <p:nvPr/>
      </p:nvGrpSpPr>
      <p:grpSpPr>
        <a:xfrm>
          <a:off x="0" y="0"/>
          <a:ext cx="0" cy="0"/>
          <a:chOff x="0" y="0"/>
          <a:chExt cx="0" cy="0"/>
        </a:xfrm>
      </p:grpSpPr>
      <p:sp>
        <p:nvSpPr>
          <p:cNvPr id="2179" name="Google Shape;2179;p14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9pPr>
          </a:lstStyle>
          <a:p>
            <a:endParaRPr/>
          </a:p>
        </p:txBody>
      </p:sp>
      <p:sp>
        <p:nvSpPr>
          <p:cNvPr id="2180" name="Google Shape;2180;p149"/>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1pPr>
            <a:lvl2pPr marL="914400" marR="0" lvl="1"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2pPr>
            <a:lvl3pPr marL="1371600" marR="0" lvl="2"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3pPr>
            <a:lvl4pPr marL="1828800" marR="0" lvl="3"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4pPr>
            <a:lvl5pPr marL="2286000" marR="0" lvl="4"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5pPr>
            <a:lvl6pPr marL="2743200" marR="0" lvl="5"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6pPr>
            <a:lvl7pPr marL="3200400" marR="0" lvl="6"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7pPr>
            <a:lvl8pPr marL="3657600" marR="0" lvl="7"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8pPr>
            <a:lvl9pPr marL="4114800" marR="0" lvl="8"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9pPr>
          </a:lstStyle>
          <a:p>
            <a:endParaRPr/>
          </a:p>
        </p:txBody>
      </p:sp>
    </p:spTree>
  </p:cSld>
  <p:clrMap bg1="lt1" tx1="dk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 id="2147483821" r:id="rId31"/>
    <p:sldLayoutId id="2147483822"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09"/>
        <p:cNvGrpSpPr/>
        <p:nvPr/>
      </p:nvGrpSpPr>
      <p:grpSpPr>
        <a:xfrm>
          <a:off x="0" y="0"/>
          <a:ext cx="0" cy="0"/>
          <a:chOff x="0" y="0"/>
          <a:chExt cx="0" cy="0"/>
        </a:xfrm>
      </p:grpSpPr>
      <p:sp>
        <p:nvSpPr>
          <p:cNvPr id="2710" name="Google Shape;2710;p18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800"/>
              <a:buFont typeface="Manrope"/>
              <a:buNone/>
              <a:defRPr sz="2800" b="1" i="0" u="none" strike="noStrike" cap="none">
                <a:solidFill>
                  <a:schemeClr val="dk1"/>
                </a:solidFill>
                <a:latin typeface="Manrope"/>
                <a:ea typeface="Manrope"/>
                <a:cs typeface="Manrope"/>
                <a:sym typeface="Manrope"/>
              </a:defRPr>
            </a:lvl9pPr>
          </a:lstStyle>
          <a:p>
            <a:endParaRPr/>
          </a:p>
        </p:txBody>
      </p:sp>
      <p:sp>
        <p:nvSpPr>
          <p:cNvPr id="2711" name="Google Shape;2711;p182"/>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1pPr>
            <a:lvl2pPr marL="914400" marR="0" lvl="1"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2pPr>
            <a:lvl3pPr marL="1371600" marR="0" lvl="2"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3pPr>
            <a:lvl4pPr marL="1828800" marR="0" lvl="3"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4pPr>
            <a:lvl5pPr marL="2286000" marR="0" lvl="4"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5pPr>
            <a:lvl6pPr marL="2743200" marR="0" lvl="5"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6pPr>
            <a:lvl7pPr marL="3200400" marR="0" lvl="6"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7pPr>
            <a:lvl8pPr marL="3657600" marR="0" lvl="7"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8pPr>
            <a:lvl9pPr marL="4114800" marR="0" lvl="8" indent="-317500" algn="l" rtl="0">
              <a:lnSpc>
                <a:spcPct val="100000"/>
              </a:lnSpc>
              <a:spcBef>
                <a:spcPts val="0"/>
              </a:spcBef>
              <a:spcAft>
                <a:spcPts val="0"/>
              </a:spcAft>
              <a:buClr>
                <a:schemeClr val="dk1"/>
              </a:buClr>
              <a:buSzPts val="1400"/>
              <a:buFont typeface="Kantumruy Pro"/>
              <a:buChar char="■"/>
              <a:defRPr sz="1400" b="0" i="0" u="none" strike="noStrike" cap="none">
                <a:solidFill>
                  <a:schemeClr val="dk1"/>
                </a:solidFill>
                <a:latin typeface="Kantumruy Pro"/>
                <a:ea typeface="Kantumruy Pro"/>
                <a:cs typeface="Kantumruy Pro"/>
                <a:sym typeface="Kantumruy Pro"/>
              </a:defRPr>
            </a:lvl9pPr>
          </a:lstStyle>
          <a:p>
            <a:endParaRPr/>
          </a:p>
        </p:txBody>
      </p:sp>
    </p:spTree>
  </p:cSld>
  <p:clrMap bg1="lt1" tx1="dk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78.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11.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13.xml"/><Relationship Id="rId1" Type="http://schemas.openxmlformats.org/officeDocument/2006/relationships/slideLayout" Target="../slideLayouts/slideLayout14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4.xml"/><Relationship Id="rId1" Type="http://schemas.openxmlformats.org/officeDocument/2006/relationships/slideLayout" Target="../slideLayouts/slideLayout144.xml"/><Relationship Id="rId4" Type="http://schemas.openxmlformats.org/officeDocument/2006/relationships/image" Target="../media/image114.jp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4.xml"/></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9.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2.xml"/><Relationship Id="rId6" Type="http://schemas.openxmlformats.org/officeDocument/2006/relationships/image" Target="../media/image11.png"/><Relationship Id="rId11" Type="http://schemas.openxmlformats.org/officeDocument/2006/relationships/image" Target="../media/image16.jpg"/><Relationship Id="rId5" Type="http://schemas.openxmlformats.org/officeDocument/2006/relationships/image" Target="../media/image10.pn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s>
</file>

<file path=ppt/slides/_rels/slide1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144.xml"/><Relationship Id="rId4" Type="http://schemas.openxmlformats.org/officeDocument/2006/relationships/image" Target="../media/image117.png"/></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1.xml"/><Relationship Id="rId1" Type="http://schemas.openxmlformats.org/officeDocument/2006/relationships/slideLayout" Target="../slideLayouts/slideLayout144.xml"/><Relationship Id="rId5" Type="http://schemas.openxmlformats.org/officeDocument/2006/relationships/image" Target="../media/image117.png"/><Relationship Id="rId4" Type="http://schemas.openxmlformats.org/officeDocument/2006/relationships/image" Target="../media/image119.png"/></Relationships>
</file>

<file path=ppt/slides/_rels/slide1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2.xml"/><Relationship Id="rId1" Type="http://schemas.openxmlformats.org/officeDocument/2006/relationships/slideLayout" Target="../slideLayouts/slideLayout144.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3.xml"/><Relationship Id="rId1" Type="http://schemas.openxmlformats.org/officeDocument/2006/relationships/slideLayout" Target="../slideLayouts/slideLayout144.xml"/><Relationship Id="rId5" Type="http://schemas.openxmlformats.org/officeDocument/2006/relationships/image" Target="../media/image126.png"/><Relationship Id="rId4" Type="http://schemas.openxmlformats.org/officeDocument/2006/relationships/image" Target="../media/image125.png"/></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4.xml"/><Relationship Id="rId1" Type="http://schemas.openxmlformats.org/officeDocument/2006/relationships/slideLayout" Target="../slideLayouts/slideLayout144.xml"/><Relationship Id="rId5" Type="http://schemas.openxmlformats.org/officeDocument/2006/relationships/image" Target="../media/image128.png"/><Relationship Id="rId4" Type="http://schemas.openxmlformats.org/officeDocument/2006/relationships/image" Target="../media/image116.png"/></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5.xml"/><Relationship Id="rId1" Type="http://schemas.openxmlformats.org/officeDocument/2006/relationships/slideLayout" Target="../slideLayouts/slideLayout144.xml"/><Relationship Id="rId4" Type="http://schemas.openxmlformats.org/officeDocument/2006/relationships/image" Target="../media/image128.png"/></Relationships>
</file>

<file path=ppt/slides/_rels/slide1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6.xml"/><Relationship Id="rId1" Type="http://schemas.openxmlformats.org/officeDocument/2006/relationships/slideLayout" Target="../slideLayouts/slideLayout144.xml"/><Relationship Id="rId4" Type="http://schemas.openxmlformats.org/officeDocument/2006/relationships/image" Target="../media/image124.png"/></Relationships>
</file>

<file path=ppt/slides/_rels/slide1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7.xml"/><Relationship Id="rId1" Type="http://schemas.openxmlformats.org/officeDocument/2006/relationships/slideLayout" Target="../slideLayouts/slideLayout14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4.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9.xml"/><Relationship Id="rId1" Type="http://schemas.openxmlformats.org/officeDocument/2006/relationships/slideLayout" Target="../slideLayouts/slideLayout14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2.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30.xml"/><Relationship Id="rId1" Type="http://schemas.openxmlformats.org/officeDocument/2006/relationships/slideLayout" Target="../slideLayouts/slideLayout144.xml"/><Relationship Id="rId5" Type="http://schemas.openxmlformats.org/officeDocument/2006/relationships/image" Target="../media/image133.png"/><Relationship Id="rId4" Type="http://schemas.openxmlformats.org/officeDocument/2006/relationships/image" Target="../media/image114.jpg"/></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1.xml"/><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2.xml"/><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7.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0.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0.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7.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0.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47.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47.xml"/><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0.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47.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0.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0.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47.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1.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0.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0.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9.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2.xml"/><Relationship Id="rId1" Type="http://schemas.openxmlformats.org/officeDocument/2006/relationships/slideLayout" Target="../slideLayouts/slideLayout6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4"/>
        <p:cNvGrpSpPr/>
        <p:nvPr/>
      </p:nvGrpSpPr>
      <p:grpSpPr>
        <a:xfrm>
          <a:off x="0" y="0"/>
          <a:ext cx="0" cy="0"/>
          <a:chOff x="0" y="0"/>
          <a:chExt cx="0" cy="0"/>
        </a:xfrm>
      </p:grpSpPr>
      <p:sp>
        <p:nvSpPr>
          <p:cNvPr id="3245" name="Google Shape;3245;p216"/>
          <p:cNvSpPr txBox="1">
            <a:spLocks noGrp="1"/>
          </p:cNvSpPr>
          <p:nvPr>
            <p:ph type="ctrTitle"/>
          </p:nvPr>
        </p:nvSpPr>
        <p:spPr>
          <a:xfrm>
            <a:off x="713225" y="1331250"/>
            <a:ext cx="7460100" cy="1976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5400" b="0"/>
              <a:t>FAST DC OFF-BOARD </a:t>
            </a:r>
            <a:r>
              <a:rPr lang="en" sz="5400"/>
              <a:t>CHARGER FOR EV</a:t>
            </a:r>
            <a:endParaRPr sz="5400"/>
          </a:p>
        </p:txBody>
      </p:sp>
      <p:sp>
        <p:nvSpPr>
          <p:cNvPr id="3246" name="Google Shape;3246;p216"/>
          <p:cNvSpPr txBox="1">
            <a:spLocks noGrp="1"/>
          </p:cNvSpPr>
          <p:nvPr>
            <p:ph type="subTitle" idx="1"/>
          </p:nvPr>
        </p:nvSpPr>
        <p:spPr>
          <a:xfrm>
            <a:off x="713225" y="3383850"/>
            <a:ext cx="6130200" cy="428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Supervised by Prof. Dr. Ragi Hamdi and Prof. Dr. Ayman Samy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225"/>
          <p:cNvSpPr txBox="1"/>
          <p:nvPr/>
        </p:nvSpPr>
        <p:spPr>
          <a:xfrm>
            <a:off x="693513" y="989050"/>
            <a:ext cx="78042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chemeClr val="dk1"/>
                </a:solidFill>
                <a:latin typeface="Cairo"/>
                <a:ea typeface="Cairo"/>
                <a:cs typeface="Cairo"/>
                <a:sym typeface="Cairo"/>
              </a:rPr>
              <a:t>●   Why Filters are needed In grid-Connected Converters.</a:t>
            </a:r>
            <a:endParaRPr sz="2000">
              <a:latin typeface="Cairo"/>
              <a:ea typeface="Cairo"/>
              <a:cs typeface="Cairo"/>
              <a:sym typeface="Cairo"/>
            </a:endParaRPr>
          </a:p>
        </p:txBody>
      </p:sp>
      <p:sp>
        <p:nvSpPr>
          <p:cNvPr id="3342" name="Google Shape;3342;p225"/>
          <p:cNvSpPr txBox="1"/>
          <p:nvPr/>
        </p:nvSpPr>
        <p:spPr>
          <a:xfrm>
            <a:off x="669888" y="2670700"/>
            <a:ext cx="78042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chemeClr val="dk1"/>
                </a:solidFill>
                <a:latin typeface="Cairo"/>
                <a:ea typeface="Cairo"/>
                <a:cs typeface="Cairo"/>
                <a:sym typeface="Cairo"/>
              </a:rPr>
              <a:t>●   The Criteria to choose between the different types of Filters.</a:t>
            </a:r>
            <a:endParaRPr sz="2000">
              <a:latin typeface="Cairo"/>
              <a:ea typeface="Cairo"/>
              <a:cs typeface="Cairo"/>
              <a:sym typeface="Cairo"/>
            </a:endParaRPr>
          </a:p>
        </p:txBody>
      </p:sp>
      <p:sp>
        <p:nvSpPr>
          <p:cNvPr id="3343" name="Google Shape;3343;p225"/>
          <p:cNvSpPr txBox="1"/>
          <p:nvPr/>
        </p:nvSpPr>
        <p:spPr>
          <a:xfrm>
            <a:off x="669888" y="3523900"/>
            <a:ext cx="6583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chemeClr val="dk1"/>
                </a:solidFill>
                <a:latin typeface="Cairo"/>
                <a:ea typeface="Cairo"/>
                <a:cs typeface="Cairo"/>
                <a:sym typeface="Cairo"/>
              </a:rPr>
              <a:t>●   Design Considerations that should be taken.</a:t>
            </a:r>
            <a:endParaRPr sz="2000">
              <a:latin typeface="Cairo"/>
              <a:ea typeface="Cairo"/>
              <a:cs typeface="Cairo"/>
              <a:sym typeface="Cairo"/>
            </a:endParaRPr>
          </a:p>
        </p:txBody>
      </p:sp>
      <p:sp>
        <p:nvSpPr>
          <p:cNvPr id="3344" name="Google Shape;3344;p225"/>
          <p:cNvSpPr txBox="1"/>
          <p:nvPr/>
        </p:nvSpPr>
        <p:spPr>
          <a:xfrm>
            <a:off x="231525" y="434400"/>
            <a:ext cx="58176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000" b="1">
                <a:solidFill>
                  <a:schemeClr val="dk1"/>
                </a:solidFill>
                <a:latin typeface="Manrope"/>
                <a:ea typeface="Manrope"/>
                <a:cs typeface="Manrope"/>
                <a:sym typeface="Manrope"/>
              </a:rPr>
              <a:t>Main Points</a:t>
            </a:r>
            <a:endParaRPr sz="100" b="1">
              <a:solidFill>
                <a:schemeClr val="dk2"/>
              </a:solidFill>
              <a:latin typeface="Cairo"/>
              <a:ea typeface="Cairo"/>
              <a:cs typeface="Cairo"/>
              <a:sym typeface="Cairo"/>
            </a:endParaRPr>
          </a:p>
        </p:txBody>
      </p:sp>
      <p:sp>
        <p:nvSpPr>
          <p:cNvPr id="3345" name="Google Shape;3345;p225"/>
          <p:cNvSpPr txBox="1"/>
          <p:nvPr/>
        </p:nvSpPr>
        <p:spPr>
          <a:xfrm>
            <a:off x="669888" y="1817500"/>
            <a:ext cx="78042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chemeClr val="dk1"/>
                </a:solidFill>
                <a:latin typeface="Cairo"/>
                <a:ea typeface="Cairo"/>
                <a:cs typeface="Cairo"/>
                <a:sym typeface="Cairo"/>
              </a:rPr>
              <a:t>●  Types of Filters used in grid-connected converters.</a:t>
            </a:r>
            <a:endParaRPr sz="2000">
              <a:latin typeface="Cairo"/>
              <a:ea typeface="Cairo"/>
              <a:cs typeface="Cairo"/>
              <a:sym typeface="Cair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278"/>
        <p:cNvGrpSpPr/>
        <p:nvPr/>
      </p:nvGrpSpPr>
      <p:grpSpPr>
        <a:xfrm>
          <a:off x="0" y="0"/>
          <a:ext cx="0" cy="0"/>
          <a:chOff x="0" y="0"/>
          <a:chExt cx="0" cy="0"/>
        </a:xfrm>
      </p:grpSpPr>
      <p:sp>
        <p:nvSpPr>
          <p:cNvPr id="4279" name="Google Shape;4279;p313"/>
          <p:cNvSpPr txBox="1">
            <a:spLocks noGrp="1"/>
          </p:cNvSpPr>
          <p:nvPr>
            <p:ph type="title"/>
          </p:nvPr>
        </p:nvSpPr>
        <p:spPr>
          <a:xfrm>
            <a:off x="311700" y="191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002060"/>
                </a:solidFill>
              </a:rPr>
              <a:t>Design LLC Resonant Converter</a:t>
            </a:r>
            <a:endParaRPr>
              <a:solidFill>
                <a:srgbClr val="002060"/>
              </a:solidFill>
            </a:endParaRPr>
          </a:p>
          <a:p>
            <a:pPr marL="0" lvl="0" indent="0" algn="l" rtl="0">
              <a:spcBef>
                <a:spcPts val="0"/>
              </a:spcBef>
              <a:spcAft>
                <a:spcPts val="0"/>
              </a:spcAft>
              <a:buNone/>
            </a:pPr>
            <a:r>
              <a:rPr lang="en" sz="1650">
                <a:solidFill>
                  <a:srgbClr val="002060"/>
                </a:solidFill>
              </a:rPr>
              <a:t>MATLAB Script File</a:t>
            </a:r>
            <a:endParaRPr sz="1650">
              <a:solidFill>
                <a:srgbClr val="002060"/>
              </a:solidFill>
            </a:endParaRPr>
          </a:p>
        </p:txBody>
      </p:sp>
      <p:sp>
        <p:nvSpPr>
          <p:cNvPr id="4280" name="Google Shape;4280;p313"/>
          <p:cNvSpPr txBox="1"/>
          <p:nvPr/>
        </p:nvSpPr>
        <p:spPr>
          <a:xfrm>
            <a:off x="344700" y="943400"/>
            <a:ext cx="4227300" cy="407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dk2"/>
                </a:solidFill>
              </a:rPr>
              <a:t> %--------------  DC Input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Vin = 700;          	% operating input voltage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Vin_rated = 700;   	% rated input voltage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Vin_min = 650;   	% minimum input voltage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Vin_max = 800;  	% maximum input voltage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Output Load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Vo = 450;         	% operating output voltage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Vo_rated = 450;     	% rated output voltage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Vo_min = 400;   	% minimum output voltage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Vo_max = 600;  	% maximum output voltage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Po_rated = 7000;         	% rated output power</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load percentage with respect to the rated load</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K_load = 1;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Q_rated = 0.3;   	% Q factor at the rated condition</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Operating Conditions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f_res = 70000;       	% resonant frequency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K_ind = 6;       	% parallel-to-series inductance ratio</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relative frequency factor for open-loop operation</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K_rel_freq = 0.75;      	 </a:t>
            </a:r>
            <a:endParaRPr sz="1100">
              <a:solidFill>
                <a:schemeClr val="dk2"/>
              </a:solidFill>
            </a:endParaRPr>
          </a:p>
          <a:p>
            <a:pPr marL="0" lvl="0" indent="0" algn="l" rtl="0">
              <a:spcBef>
                <a:spcPts val="0"/>
              </a:spcBef>
              <a:spcAft>
                <a:spcPts val="0"/>
              </a:spcAft>
              <a:buNone/>
            </a:pPr>
            <a:r>
              <a:rPr lang="en" sz="1100">
                <a:solidFill>
                  <a:schemeClr val="dk2"/>
                </a:solidFill>
              </a:rPr>
              <a:t>  fsw = f_res*K_rel_freq;	% switching frequency fsw</a:t>
            </a:r>
            <a:endParaRPr sz="1100">
              <a:solidFill>
                <a:schemeClr val="dk2"/>
              </a:solidFill>
            </a:endParaRPr>
          </a:p>
        </p:txBody>
      </p:sp>
      <p:sp>
        <p:nvSpPr>
          <p:cNvPr id="4281" name="Google Shape;4281;p313"/>
          <p:cNvSpPr txBox="1"/>
          <p:nvPr/>
        </p:nvSpPr>
        <p:spPr>
          <a:xfrm>
            <a:off x="4889500" y="763725"/>
            <a:ext cx="3991500" cy="3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dk2"/>
                </a:solidFill>
              </a:rPr>
              <a:t> %-------------- Transformer and Load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a_sp = (Vo_max+Vo_min)/(2*Vin_rated);  % Ns/Np ratio</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a_sp2 = a_sp*a_sp;</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rated load resistance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Ro_rated = Vo_rated*Vo_rated/Po_rated;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Ro_rated referred to the primary side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Ro_rated_pri = Ro_rated/a_sp2;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load resistance at the operating conditions</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Ro = Ro_rated/K_load;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Resonant Circuit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Minimum gain and maximum gain required</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G_dc_min = Vo_min/(a_sp*Vin_max); 	% minimum gain</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G_dc_max = Vo_max/(a_sp*Vin_min); 	% maximum gain</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resonant inductance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Ls = (Q_rated*Ro_rated_pri)/(2*pi*f_res);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resonant capacitance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Cs = 1/(2*pi*f_res*Q_rated*Ro_rated_pri);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transformer magnetizing inductance</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Lm = K_ind*Ls;	 </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 Q value at the operating conditions</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%Q = Zo / R;  Zo = sqrt(Ls/Cs);</a:t>
            </a:r>
            <a:endParaRPr sz="1100">
              <a:solidFill>
                <a:schemeClr val="dk2"/>
              </a:solidFill>
            </a:endParaRPr>
          </a:p>
          <a:p>
            <a:pPr marL="0" lvl="0" indent="0" algn="l" rtl="0">
              <a:spcBef>
                <a:spcPts val="0"/>
              </a:spcBef>
              <a:spcAft>
                <a:spcPts val="0"/>
              </a:spcAft>
              <a:buClr>
                <a:schemeClr val="dk1"/>
              </a:buClr>
              <a:buSzPts val="1100"/>
              <a:buFont typeface="Arial"/>
              <a:buNone/>
            </a:pPr>
            <a:r>
              <a:rPr lang="en" sz="1100">
                <a:solidFill>
                  <a:schemeClr val="dk2"/>
                </a:solidFill>
              </a:rPr>
              <a:t>  Q = sqrt(Ls/Cs)/(Ro/a_sp2);</a:t>
            </a:r>
            <a:endParaRPr sz="1100">
              <a:solidFill>
                <a:schemeClr val="dk2"/>
              </a:solidFill>
            </a:endParaRPr>
          </a:p>
          <a:p>
            <a:pPr marL="0" lvl="0" indent="0" algn="l" rtl="0">
              <a:spcBef>
                <a:spcPts val="0"/>
              </a:spcBef>
              <a:spcAft>
                <a:spcPts val="0"/>
              </a:spcAft>
              <a:buNone/>
            </a:pPr>
            <a:endParaRPr sz="1100">
              <a:solidFill>
                <a:schemeClr val="dk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285"/>
        <p:cNvGrpSpPr/>
        <p:nvPr/>
      </p:nvGrpSpPr>
      <p:grpSpPr>
        <a:xfrm>
          <a:off x="0" y="0"/>
          <a:ext cx="0" cy="0"/>
          <a:chOff x="0" y="0"/>
          <a:chExt cx="0" cy="0"/>
        </a:xfrm>
      </p:grpSpPr>
      <p:sp>
        <p:nvSpPr>
          <p:cNvPr id="4286" name="Google Shape;4286;p314"/>
          <p:cNvSpPr txBox="1">
            <a:spLocks noGrp="1"/>
          </p:cNvSpPr>
          <p:nvPr>
            <p:ph type="title"/>
          </p:nvPr>
        </p:nvSpPr>
        <p:spPr>
          <a:xfrm>
            <a:off x="461300" y="2361375"/>
            <a:ext cx="8520600" cy="645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rgbClr val="002060"/>
                </a:solidFill>
              </a:rPr>
              <a:t>LLC Resonant Converter Output Voltage Control</a:t>
            </a:r>
            <a:endParaRPr b="1">
              <a:solidFill>
                <a:srgbClr val="00206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290"/>
        <p:cNvGrpSpPr/>
        <p:nvPr/>
      </p:nvGrpSpPr>
      <p:grpSpPr>
        <a:xfrm>
          <a:off x="0" y="0"/>
          <a:ext cx="0" cy="0"/>
          <a:chOff x="0" y="0"/>
          <a:chExt cx="0" cy="0"/>
        </a:xfrm>
      </p:grpSpPr>
      <p:sp>
        <p:nvSpPr>
          <p:cNvPr id="4291" name="Google Shape;4291;p315"/>
          <p:cNvSpPr txBox="1">
            <a:spLocks noGrp="1"/>
          </p:cNvSpPr>
          <p:nvPr>
            <p:ph type="title"/>
          </p:nvPr>
        </p:nvSpPr>
        <p:spPr>
          <a:xfrm>
            <a:off x="311700" y="302550"/>
            <a:ext cx="8564700" cy="100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2060"/>
                </a:solidFill>
              </a:rPr>
              <a:t>Voltage Control: Cascaded Control Loop</a:t>
            </a:r>
            <a:endParaRPr>
              <a:solidFill>
                <a:srgbClr val="002060"/>
              </a:solidFill>
            </a:endParaRPr>
          </a:p>
          <a:p>
            <a:pPr marL="0" lvl="0" indent="0" algn="l" rtl="0">
              <a:spcBef>
                <a:spcPts val="0"/>
              </a:spcBef>
              <a:spcAft>
                <a:spcPts val="0"/>
              </a:spcAft>
              <a:buNone/>
            </a:pPr>
            <a:r>
              <a:rPr lang="en" sz="1700">
                <a:solidFill>
                  <a:srgbClr val="002060"/>
                </a:solidFill>
              </a:rPr>
              <a:t>Controlling Output Voltage and Output Current</a:t>
            </a:r>
            <a:endParaRPr sz="1700">
              <a:solidFill>
                <a:srgbClr val="002060"/>
              </a:solidFill>
            </a:endParaRPr>
          </a:p>
        </p:txBody>
      </p:sp>
      <p:pic>
        <p:nvPicPr>
          <p:cNvPr id="4292" name="Google Shape;4292;p315"/>
          <p:cNvPicPr preferRelativeResize="0"/>
          <p:nvPr/>
        </p:nvPicPr>
        <p:blipFill>
          <a:blip r:embed="rId3">
            <a:alphaModFix/>
          </a:blip>
          <a:stretch>
            <a:fillRect/>
          </a:stretch>
        </p:blipFill>
        <p:spPr>
          <a:xfrm>
            <a:off x="772550" y="1168350"/>
            <a:ext cx="7514804" cy="3527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296"/>
        <p:cNvGrpSpPr/>
        <p:nvPr/>
      </p:nvGrpSpPr>
      <p:grpSpPr>
        <a:xfrm>
          <a:off x="0" y="0"/>
          <a:ext cx="0" cy="0"/>
          <a:chOff x="0" y="0"/>
          <a:chExt cx="0" cy="0"/>
        </a:xfrm>
      </p:grpSpPr>
      <p:sp>
        <p:nvSpPr>
          <p:cNvPr id="4297" name="Google Shape;4297;p316"/>
          <p:cNvSpPr txBox="1"/>
          <p:nvPr/>
        </p:nvSpPr>
        <p:spPr>
          <a:xfrm>
            <a:off x="1775550" y="2110050"/>
            <a:ext cx="5592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2060"/>
                </a:solidFill>
              </a:rPr>
              <a:t>LLC Resonant Converter Simulation</a:t>
            </a:r>
            <a:endParaRPr sz="2400" b="1">
              <a:solidFill>
                <a:srgbClr val="00206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301"/>
        <p:cNvGrpSpPr/>
        <p:nvPr/>
      </p:nvGrpSpPr>
      <p:grpSpPr>
        <a:xfrm>
          <a:off x="0" y="0"/>
          <a:ext cx="0" cy="0"/>
          <a:chOff x="0" y="0"/>
          <a:chExt cx="0" cy="0"/>
        </a:xfrm>
      </p:grpSpPr>
      <p:sp>
        <p:nvSpPr>
          <p:cNvPr id="4302" name="Google Shape;4302;p317"/>
          <p:cNvSpPr txBox="1">
            <a:spLocks noGrp="1"/>
          </p:cNvSpPr>
          <p:nvPr>
            <p:ph type="title"/>
          </p:nvPr>
        </p:nvSpPr>
        <p:spPr>
          <a:xfrm>
            <a:off x="311700" y="608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solidFill>
                  <a:srgbClr val="002060"/>
                </a:solidFill>
              </a:rPr>
              <a:t>Simulation Model Ratings and Parameters:</a:t>
            </a:r>
            <a:endParaRPr>
              <a:solidFill>
                <a:srgbClr val="002060"/>
              </a:solidFill>
            </a:endParaRPr>
          </a:p>
          <a:p>
            <a:pPr marL="0" lvl="0" indent="0" algn="l" rtl="0">
              <a:spcBef>
                <a:spcPts val="0"/>
              </a:spcBef>
              <a:spcAft>
                <a:spcPts val="0"/>
              </a:spcAft>
              <a:buNone/>
            </a:pPr>
            <a:endParaRPr/>
          </a:p>
        </p:txBody>
      </p:sp>
      <p:sp>
        <p:nvSpPr>
          <p:cNvPr id="4303" name="Google Shape;4303;p317"/>
          <p:cNvSpPr txBox="1"/>
          <p:nvPr/>
        </p:nvSpPr>
        <p:spPr>
          <a:xfrm>
            <a:off x="453575" y="1360700"/>
            <a:ext cx="6939600" cy="3447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002060"/>
              </a:buClr>
              <a:buSzPts val="1800"/>
              <a:buChar char="●"/>
            </a:pPr>
            <a:r>
              <a:rPr lang="en" sz="1800">
                <a:solidFill>
                  <a:srgbClr val="002060"/>
                </a:solidFill>
              </a:rPr>
              <a:t>Input voltage: 650 - 800 volt rated 700 Volt.</a:t>
            </a:r>
            <a:endParaRPr sz="1800">
              <a:solidFill>
                <a:srgbClr val="002060"/>
              </a:solidFill>
            </a:endParaRPr>
          </a:p>
          <a:p>
            <a:pPr marL="457200" lvl="0" indent="-342900" algn="l" rtl="0">
              <a:spcBef>
                <a:spcPts val="0"/>
              </a:spcBef>
              <a:spcAft>
                <a:spcPts val="0"/>
              </a:spcAft>
              <a:buClr>
                <a:srgbClr val="002060"/>
              </a:buClr>
              <a:buSzPts val="1800"/>
              <a:buChar char="●"/>
            </a:pPr>
            <a:r>
              <a:rPr lang="en" sz="1800">
                <a:solidFill>
                  <a:srgbClr val="002060"/>
                </a:solidFill>
              </a:rPr>
              <a:t>Output voltage: 350 - 500 volt rated 400 Volt.</a:t>
            </a:r>
            <a:endParaRPr sz="1800">
              <a:solidFill>
                <a:srgbClr val="002060"/>
              </a:solidFill>
            </a:endParaRPr>
          </a:p>
          <a:p>
            <a:pPr marL="457200" lvl="0" indent="-342900" algn="l" rtl="0">
              <a:spcBef>
                <a:spcPts val="0"/>
              </a:spcBef>
              <a:spcAft>
                <a:spcPts val="0"/>
              </a:spcAft>
              <a:buClr>
                <a:srgbClr val="002060"/>
              </a:buClr>
              <a:buSzPts val="1800"/>
              <a:buChar char="●"/>
            </a:pPr>
            <a:r>
              <a:rPr lang="en" sz="1800">
                <a:solidFill>
                  <a:srgbClr val="002060"/>
                </a:solidFill>
              </a:rPr>
              <a:t>Transformer turns ratio Np/Ns = 700/400.</a:t>
            </a:r>
            <a:endParaRPr sz="1800">
              <a:solidFill>
                <a:srgbClr val="002060"/>
              </a:solidFill>
            </a:endParaRPr>
          </a:p>
          <a:p>
            <a:pPr marL="457200" lvl="0" indent="-342900" algn="l" rtl="0">
              <a:spcBef>
                <a:spcPts val="0"/>
              </a:spcBef>
              <a:spcAft>
                <a:spcPts val="0"/>
              </a:spcAft>
              <a:buClr>
                <a:srgbClr val="002060"/>
              </a:buClr>
              <a:buSzPts val="1800"/>
              <a:buChar char="●"/>
            </a:pPr>
            <a:r>
              <a:rPr lang="en" sz="1800">
                <a:solidFill>
                  <a:srgbClr val="002060"/>
                </a:solidFill>
              </a:rPr>
              <a:t>Frequency 70K Hz.</a:t>
            </a:r>
            <a:endParaRPr sz="1800">
              <a:solidFill>
                <a:srgbClr val="002060"/>
              </a:solidFill>
            </a:endParaRPr>
          </a:p>
          <a:p>
            <a:pPr marL="457200" lvl="0" indent="-342900" algn="l" rtl="0">
              <a:spcBef>
                <a:spcPts val="0"/>
              </a:spcBef>
              <a:spcAft>
                <a:spcPts val="0"/>
              </a:spcAft>
              <a:buClr>
                <a:srgbClr val="002060"/>
              </a:buClr>
              <a:buSzPts val="1800"/>
              <a:buChar char="●"/>
            </a:pPr>
            <a:r>
              <a:rPr lang="en" sz="1800">
                <a:solidFill>
                  <a:srgbClr val="002060"/>
                </a:solidFill>
              </a:rPr>
              <a:t>Rated power: 7000 watt.</a:t>
            </a:r>
            <a:endParaRPr sz="1800">
              <a:solidFill>
                <a:srgbClr val="002060"/>
              </a:solidFill>
            </a:endParaRPr>
          </a:p>
          <a:p>
            <a:pPr marL="457200" lvl="0" indent="-342900" algn="l" rtl="0">
              <a:spcBef>
                <a:spcPts val="0"/>
              </a:spcBef>
              <a:spcAft>
                <a:spcPts val="0"/>
              </a:spcAft>
              <a:buClr>
                <a:srgbClr val="002060"/>
              </a:buClr>
              <a:buSzPts val="1800"/>
              <a:buChar char="●"/>
            </a:pPr>
            <a:r>
              <a:rPr lang="en" sz="1800">
                <a:solidFill>
                  <a:srgbClr val="002060"/>
                </a:solidFill>
              </a:rPr>
              <a:t>Lr: 3.8e-05 H.</a:t>
            </a:r>
            <a:endParaRPr sz="1800">
              <a:solidFill>
                <a:srgbClr val="002060"/>
              </a:solidFill>
            </a:endParaRPr>
          </a:p>
          <a:p>
            <a:pPr marL="457200" lvl="0" indent="-342900" algn="l" rtl="0">
              <a:spcBef>
                <a:spcPts val="0"/>
              </a:spcBef>
              <a:spcAft>
                <a:spcPts val="0"/>
              </a:spcAft>
              <a:buClr>
                <a:srgbClr val="002060"/>
              </a:buClr>
              <a:buSzPts val="1800"/>
              <a:buChar char="●"/>
            </a:pPr>
            <a:r>
              <a:rPr lang="en" sz="1800">
                <a:solidFill>
                  <a:srgbClr val="002060"/>
                </a:solidFill>
              </a:rPr>
              <a:t>Lm: 2.32e-04 H.</a:t>
            </a:r>
            <a:endParaRPr sz="1800">
              <a:solidFill>
                <a:srgbClr val="002060"/>
              </a:solidFill>
            </a:endParaRPr>
          </a:p>
          <a:p>
            <a:pPr marL="457200" lvl="0" indent="-342900" algn="l" rtl="0">
              <a:spcBef>
                <a:spcPts val="0"/>
              </a:spcBef>
              <a:spcAft>
                <a:spcPts val="0"/>
              </a:spcAft>
              <a:buClr>
                <a:srgbClr val="002060"/>
              </a:buClr>
              <a:buSzPts val="1800"/>
              <a:buChar char="●"/>
            </a:pPr>
            <a:r>
              <a:rPr lang="en" sz="1800">
                <a:solidFill>
                  <a:srgbClr val="002060"/>
                </a:solidFill>
              </a:rPr>
              <a:t>Cr: 1.3e-07 F.</a:t>
            </a:r>
            <a:endParaRPr sz="1800">
              <a:solidFill>
                <a:srgbClr val="00206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307"/>
        <p:cNvGrpSpPr/>
        <p:nvPr/>
      </p:nvGrpSpPr>
      <p:grpSpPr>
        <a:xfrm>
          <a:off x="0" y="0"/>
          <a:ext cx="0" cy="0"/>
          <a:chOff x="0" y="0"/>
          <a:chExt cx="0" cy="0"/>
        </a:xfrm>
      </p:grpSpPr>
      <p:sp>
        <p:nvSpPr>
          <p:cNvPr id="4308" name="Google Shape;4308;p318"/>
          <p:cNvSpPr txBox="1">
            <a:spLocks noGrp="1"/>
          </p:cNvSpPr>
          <p:nvPr>
            <p:ph type="title"/>
          </p:nvPr>
        </p:nvSpPr>
        <p:spPr>
          <a:xfrm>
            <a:off x="354450" y="162450"/>
            <a:ext cx="5822100" cy="592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solidFill>
                  <a:srgbClr val="002060"/>
                </a:solidFill>
              </a:rPr>
              <a:t>In Case of Reference = 400V</a:t>
            </a:r>
            <a:endParaRPr sz="2020">
              <a:solidFill>
                <a:srgbClr val="002060"/>
              </a:solidFill>
            </a:endParaRPr>
          </a:p>
        </p:txBody>
      </p:sp>
      <p:pic>
        <p:nvPicPr>
          <p:cNvPr id="4309" name="Google Shape;4309;p318"/>
          <p:cNvPicPr preferRelativeResize="0"/>
          <p:nvPr/>
        </p:nvPicPr>
        <p:blipFill rotWithShape="1">
          <a:blip r:embed="rId3">
            <a:alphaModFix/>
          </a:blip>
          <a:srcRect b="52362"/>
          <a:stretch/>
        </p:blipFill>
        <p:spPr>
          <a:xfrm>
            <a:off x="262225" y="548550"/>
            <a:ext cx="8619549" cy="44881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313"/>
        <p:cNvGrpSpPr/>
        <p:nvPr/>
      </p:nvGrpSpPr>
      <p:grpSpPr>
        <a:xfrm>
          <a:off x="0" y="0"/>
          <a:ext cx="0" cy="0"/>
          <a:chOff x="0" y="0"/>
          <a:chExt cx="0" cy="0"/>
        </a:xfrm>
      </p:grpSpPr>
      <p:sp>
        <p:nvSpPr>
          <p:cNvPr id="4314" name="Google Shape;4314;p319"/>
          <p:cNvSpPr txBox="1">
            <a:spLocks noGrp="1"/>
          </p:cNvSpPr>
          <p:nvPr>
            <p:ph type="title"/>
          </p:nvPr>
        </p:nvSpPr>
        <p:spPr>
          <a:xfrm>
            <a:off x="354450" y="162450"/>
            <a:ext cx="5822100" cy="592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solidFill>
                  <a:srgbClr val="002060"/>
                </a:solidFill>
              </a:rPr>
              <a:t>In Case of Reference = 400V</a:t>
            </a:r>
            <a:endParaRPr sz="2020">
              <a:solidFill>
                <a:srgbClr val="002060"/>
              </a:solidFill>
            </a:endParaRPr>
          </a:p>
        </p:txBody>
      </p:sp>
      <p:pic>
        <p:nvPicPr>
          <p:cNvPr id="4315" name="Google Shape;4315;p319"/>
          <p:cNvPicPr preferRelativeResize="0"/>
          <p:nvPr/>
        </p:nvPicPr>
        <p:blipFill rotWithShape="1">
          <a:blip r:embed="rId3">
            <a:alphaModFix/>
          </a:blip>
          <a:srcRect t="52439"/>
          <a:stretch/>
        </p:blipFill>
        <p:spPr>
          <a:xfrm>
            <a:off x="306437" y="561775"/>
            <a:ext cx="8531124" cy="442932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319"/>
        <p:cNvGrpSpPr/>
        <p:nvPr/>
      </p:nvGrpSpPr>
      <p:grpSpPr>
        <a:xfrm>
          <a:off x="0" y="0"/>
          <a:ext cx="0" cy="0"/>
          <a:chOff x="0" y="0"/>
          <a:chExt cx="0" cy="0"/>
        </a:xfrm>
      </p:grpSpPr>
      <p:sp>
        <p:nvSpPr>
          <p:cNvPr id="4320" name="Google Shape;4320;p320"/>
          <p:cNvSpPr txBox="1">
            <a:spLocks noGrp="1"/>
          </p:cNvSpPr>
          <p:nvPr>
            <p:ph type="title"/>
          </p:nvPr>
        </p:nvSpPr>
        <p:spPr>
          <a:xfrm>
            <a:off x="349650" y="64125"/>
            <a:ext cx="5430300" cy="73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9009"/>
              <a:buNone/>
            </a:pPr>
            <a:r>
              <a:rPr lang="en" sz="2020">
                <a:solidFill>
                  <a:srgbClr val="002060"/>
                </a:solidFill>
              </a:rPr>
              <a:t>In Case of Reference = 350V</a:t>
            </a:r>
            <a:endParaRPr sz="2020">
              <a:solidFill>
                <a:srgbClr val="002060"/>
              </a:solidFill>
            </a:endParaRPr>
          </a:p>
          <a:p>
            <a:pPr marL="0" lvl="0" indent="0" algn="l" rtl="0">
              <a:spcBef>
                <a:spcPts val="0"/>
              </a:spcBef>
              <a:spcAft>
                <a:spcPts val="0"/>
              </a:spcAft>
              <a:buSzPct val="61111"/>
              <a:buNone/>
            </a:pPr>
            <a:r>
              <a:rPr lang="en" sz="1620">
                <a:solidFill>
                  <a:srgbClr val="002060"/>
                </a:solidFill>
              </a:rPr>
              <a:t>Buck converter</a:t>
            </a:r>
            <a:endParaRPr sz="1620">
              <a:solidFill>
                <a:srgbClr val="002060"/>
              </a:solidFill>
            </a:endParaRPr>
          </a:p>
        </p:txBody>
      </p:sp>
      <p:pic>
        <p:nvPicPr>
          <p:cNvPr id="4321" name="Google Shape;4321;p320"/>
          <p:cNvPicPr preferRelativeResize="0"/>
          <p:nvPr/>
        </p:nvPicPr>
        <p:blipFill rotWithShape="1">
          <a:blip r:embed="rId3">
            <a:alphaModFix/>
          </a:blip>
          <a:srcRect b="52649"/>
          <a:stretch/>
        </p:blipFill>
        <p:spPr>
          <a:xfrm>
            <a:off x="349650" y="636825"/>
            <a:ext cx="8444701" cy="436517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325"/>
        <p:cNvGrpSpPr/>
        <p:nvPr/>
      </p:nvGrpSpPr>
      <p:grpSpPr>
        <a:xfrm>
          <a:off x="0" y="0"/>
          <a:ext cx="0" cy="0"/>
          <a:chOff x="0" y="0"/>
          <a:chExt cx="0" cy="0"/>
        </a:xfrm>
      </p:grpSpPr>
      <p:sp>
        <p:nvSpPr>
          <p:cNvPr id="4326" name="Google Shape;4326;p321"/>
          <p:cNvSpPr txBox="1">
            <a:spLocks noGrp="1"/>
          </p:cNvSpPr>
          <p:nvPr>
            <p:ph type="title"/>
          </p:nvPr>
        </p:nvSpPr>
        <p:spPr>
          <a:xfrm>
            <a:off x="349650" y="64125"/>
            <a:ext cx="5430300" cy="73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9009"/>
              <a:buNone/>
            </a:pPr>
            <a:r>
              <a:rPr lang="en" sz="2020">
                <a:solidFill>
                  <a:srgbClr val="002060"/>
                </a:solidFill>
              </a:rPr>
              <a:t>In Case of Reference = 350V</a:t>
            </a:r>
            <a:endParaRPr sz="2020">
              <a:solidFill>
                <a:srgbClr val="002060"/>
              </a:solidFill>
            </a:endParaRPr>
          </a:p>
          <a:p>
            <a:pPr marL="0" lvl="0" indent="0" algn="l" rtl="0">
              <a:spcBef>
                <a:spcPts val="0"/>
              </a:spcBef>
              <a:spcAft>
                <a:spcPts val="0"/>
              </a:spcAft>
              <a:buSzPct val="61111"/>
              <a:buNone/>
            </a:pPr>
            <a:r>
              <a:rPr lang="en" sz="1620">
                <a:solidFill>
                  <a:srgbClr val="002060"/>
                </a:solidFill>
              </a:rPr>
              <a:t>Buck converter</a:t>
            </a:r>
            <a:endParaRPr sz="1620">
              <a:solidFill>
                <a:srgbClr val="002060"/>
              </a:solidFill>
            </a:endParaRPr>
          </a:p>
        </p:txBody>
      </p:sp>
      <p:pic>
        <p:nvPicPr>
          <p:cNvPr id="4327" name="Google Shape;4327;p321"/>
          <p:cNvPicPr preferRelativeResize="0"/>
          <p:nvPr/>
        </p:nvPicPr>
        <p:blipFill rotWithShape="1">
          <a:blip r:embed="rId3">
            <a:alphaModFix/>
          </a:blip>
          <a:srcRect t="52292"/>
          <a:stretch/>
        </p:blipFill>
        <p:spPr>
          <a:xfrm>
            <a:off x="379550" y="689152"/>
            <a:ext cx="8232498" cy="428769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331"/>
        <p:cNvGrpSpPr/>
        <p:nvPr/>
      </p:nvGrpSpPr>
      <p:grpSpPr>
        <a:xfrm>
          <a:off x="0" y="0"/>
          <a:ext cx="0" cy="0"/>
          <a:chOff x="0" y="0"/>
          <a:chExt cx="0" cy="0"/>
        </a:xfrm>
      </p:grpSpPr>
      <p:sp>
        <p:nvSpPr>
          <p:cNvPr id="4332" name="Google Shape;4332;p322"/>
          <p:cNvSpPr txBox="1">
            <a:spLocks noGrp="1"/>
          </p:cNvSpPr>
          <p:nvPr>
            <p:ph type="title"/>
          </p:nvPr>
        </p:nvSpPr>
        <p:spPr>
          <a:xfrm>
            <a:off x="290325" y="62725"/>
            <a:ext cx="3904200" cy="117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solidFill>
                  <a:srgbClr val="002060"/>
                </a:solidFill>
              </a:rPr>
              <a:t>In Case of Reference = 500V</a:t>
            </a:r>
            <a:endParaRPr sz="2020">
              <a:solidFill>
                <a:srgbClr val="002060"/>
              </a:solidFill>
            </a:endParaRPr>
          </a:p>
          <a:p>
            <a:pPr marL="0" lvl="0" indent="0" algn="l" rtl="0">
              <a:spcBef>
                <a:spcPts val="0"/>
              </a:spcBef>
              <a:spcAft>
                <a:spcPts val="0"/>
              </a:spcAft>
              <a:buSzPts val="990"/>
              <a:buNone/>
            </a:pPr>
            <a:r>
              <a:rPr lang="en" sz="1620">
                <a:solidFill>
                  <a:srgbClr val="002060"/>
                </a:solidFill>
              </a:rPr>
              <a:t>Boost converter</a:t>
            </a:r>
            <a:endParaRPr sz="1620">
              <a:solidFill>
                <a:srgbClr val="002060"/>
              </a:solidFill>
            </a:endParaRPr>
          </a:p>
        </p:txBody>
      </p:sp>
      <p:pic>
        <p:nvPicPr>
          <p:cNvPr id="4333" name="Google Shape;4333;p322"/>
          <p:cNvPicPr preferRelativeResize="0"/>
          <p:nvPr/>
        </p:nvPicPr>
        <p:blipFill rotWithShape="1">
          <a:blip r:embed="rId3">
            <a:alphaModFix/>
          </a:blip>
          <a:srcRect b="52207"/>
          <a:stretch/>
        </p:blipFill>
        <p:spPr>
          <a:xfrm>
            <a:off x="412263" y="729425"/>
            <a:ext cx="8319474" cy="43405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pic>
        <p:nvPicPr>
          <p:cNvPr id="3350" name="Google Shape;3350;p226"/>
          <p:cNvPicPr preferRelativeResize="0"/>
          <p:nvPr/>
        </p:nvPicPr>
        <p:blipFill>
          <a:blip r:embed="rId3">
            <a:alphaModFix/>
          </a:blip>
          <a:stretch>
            <a:fillRect/>
          </a:stretch>
        </p:blipFill>
        <p:spPr>
          <a:xfrm>
            <a:off x="3003413" y="1192525"/>
            <a:ext cx="3562968" cy="3820976"/>
          </a:xfrm>
          <a:prstGeom prst="rect">
            <a:avLst/>
          </a:prstGeom>
          <a:noFill/>
          <a:ln>
            <a:noFill/>
          </a:ln>
        </p:spPr>
      </p:pic>
      <p:sp>
        <p:nvSpPr>
          <p:cNvPr id="3351" name="Google Shape;3351;p226"/>
          <p:cNvSpPr txBox="1"/>
          <p:nvPr/>
        </p:nvSpPr>
        <p:spPr>
          <a:xfrm>
            <a:off x="231525" y="434400"/>
            <a:ext cx="58176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000" b="1">
                <a:solidFill>
                  <a:schemeClr val="dk1"/>
                </a:solidFill>
                <a:latin typeface="Manrope"/>
                <a:ea typeface="Manrope"/>
                <a:cs typeface="Manrope"/>
                <a:sym typeface="Manrope"/>
              </a:rPr>
              <a:t>Design Algorithm</a:t>
            </a:r>
            <a:endParaRPr sz="100" b="1">
              <a:solidFill>
                <a:schemeClr val="dk2"/>
              </a:solidFill>
              <a:latin typeface="Cairo"/>
              <a:ea typeface="Cairo"/>
              <a:cs typeface="Cairo"/>
              <a:sym typeface="Cairo"/>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337"/>
        <p:cNvGrpSpPr/>
        <p:nvPr/>
      </p:nvGrpSpPr>
      <p:grpSpPr>
        <a:xfrm>
          <a:off x="0" y="0"/>
          <a:ext cx="0" cy="0"/>
          <a:chOff x="0" y="0"/>
          <a:chExt cx="0" cy="0"/>
        </a:xfrm>
      </p:grpSpPr>
      <p:sp>
        <p:nvSpPr>
          <p:cNvPr id="4338" name="Google Shape;4338;p323"/>
          <p:cNvSpPr txBox="1">
            <a:spLocks noGrp="1"/>
          </p:cNvSpPr>
          <p:nvPr>
            <p:ph type="title"/>
          </p:nvPr>
        </p:nvSpPr>
        <p:spPr>
          <a:xfrm>
            <a:off x="290325" y="62725"/>
            <a:ext cx="3904200" cy="117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solidFill>
                  <a:srgbClr val="002060"/>
                </a:solidFill>
              </a:rPr>
              <a:t>In Case of Reference = 500V</a:t>
            </a:r>
            <a:endParaRPr sz="2020">
              <a:solidFill>
                <a:srgbClr val="002060"/>
              </a:solidFill>
            </a:endParaRPr>
          </a:p>
          <a:p>
            <a:pPr marL="0" lvl="0" indent="0" algn="l" rtl="0">
              <a:spcBef>
                <a:spcPts val="0"/>
              </a:spcBef>
              <a:spcAft>
                <a:spcPts val="0"/>
              </a:spcAft>
              <a:buSzPts val="990"/>
              <a:buNone/>
            </a:pPr>
            <a:r>
              <a:rPr lang="en" sz="1620">
                <a:solidFill>
                  <a:srgbClr val="002060"/>
                </a:solidFill>
              </a:rPr>
              <a:t>Boost converter</a:t>
            </a:r>
            <a:endParaRPr sz="1620">
              <a:solidFill>
                <a:srgbClr val="002060"/>
              </a:solidFill>
            </a:endParaRPr>
          </a:p>
        </p:txBody>
      </p:sp>
      <p:pic>
        <p:nvPicPr>
          <p:cNvPr id="4339" name="Google Shape;4339;p323"/>
          <p:cNvPicPr preferRelativeResize="0"/>
          <p:nvPr/>
        </p:nvPicPr>
        <p:blipFill rotWithShape="1">
          <a:blip r:embed="rId3">
            <a:alphaModFix/>
          </a:blip>
          <a:srcRect t="51767"/>
          <a:stretch/>
        </p:blipFill>
        <p:spPr>
          <a:xfrm>
            <a:off x="412263" y="712399"/>
            <a:ext cx="8319474" cy="438062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343"/>
        <p:cNvGrpSpPr/>
        <p:nvPr/>
      </p:nvGrpSpPr>
      <p:grpSpPr>
        <a:xfrm>
          <a:off x="0" y="0"/>
          <a:ext cx="0" cy="0"/>
          <a:chOff x="0" y="0"/>
          <a:chExt cx="0" cy="0"/>
        </a:xfrm>
      </p:grpSpPr>
      <p:sp>
        <p:nvSpPr>
          <p:cNvPr id="4344" name="Google Shape;4344;p324"/>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dirty="0"/>
              <a:t>High Frequency Transformer</a:t>
            </a:r>
            <a:endParaRPr dirty="0"/>
          </a:p>
        </p:txBody>
      </p:sp>
      <p:sp>
        <p:nvSpPr>
          <p:cNvPr id="4345" name="Google Shape;4345;p324"/>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dirty="0"/>
              <a:t>10</a:t>
            </a:r>
            <a:endParaRPr dirty="0"/>
          </a:p>
        </p:txBody>
      </p:sp>
      <p:grpSp>
        <p:nvGrpSpPr>
          <p:cNvPr id="4346" name="Google Shape;4346;p324"/>
          <p:cNvGrpSpPr/>
          <p:nvPr/>
        </p:nvGrpSpPr>
        <p:grpSpPr>
          <a:xfrm>
            <a:off x="5270675" y="2491690"/>
            <a:ext cx="1866765" cy="2869685"/>
            <a:chOff x="5270675" y="2491690"/>
            <a:chExt cx="1866765" cy="2869685"/>
          </a:xfrm>
        </p:grpSpPr>
        <p:grpSp>
          <p:nvGrpSpPr>
            <p:cNvPr id="4347" name="Google Shape;4347;p324"/>
            <p:cNvGrpSpPr/>
            <p:nvPr/>
          </p:nvGrpSpPr>
          <p:grpSpPr>
            <a:xfrm>
              <a:off x="6170480" y="2491690"/>
              <a:ext cx="966960" cy="459000"/>
              <a:chOff x="-2603295" y="3660840"/>
              <a:chExt cx="966960" cy="459000"/>
            </a:xfrm>
          </p:grpSpPr>
          <p:sp>
            <p:nvSpPr>
              <p:cNvPr id="4348" name="Google Shape;4348;p324"/>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49" name="Google Shape;4349;p324"/>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0" name="Google Shape;4350;p324"/>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351" name="Google Shape;4351;p324"/>
            <p:cNvGrpSpPr/>
            <p:nvPr/>
          </p:nvGrpSpPr>
          <p:grpSpPr>
            <a:xfrm flipH="1">
              <a:off x="5270675" y="4027575"/>
              <a:ext cx="1124013" cy="1333800"/>
              <a:chOff x="6046350" y="4027575"/>
              <a:chExt cx="1124013" cy="1333800"/>
            </a:xfrm>
          </p:grpSpPr>
          <p:grpSp>
            <p:nvGrpSpPr>
              <p:cNvPr id="4352" name="Google Shape;4352;p324"/>
              <p:cNvGrpSpPr/>
              <p:nvPr/>
            </p:nvGrpSpPr>
            <p:grpSpPr>
              <a:xfrm rot="-5400000" flipH="1">
                <a:off x="6286743" y="4477755"/>
                <a:ext cx="1333800" cy="433440"/>
                <a:chOff x="-3206295" y="2180880"/>
                <a:chExt cx="1333800" cy="433440"/>
              </a:xfrm>
            </p:grpSpPr>
            <p:sp>
              <p:nvSpPr>
                <p:cNvPr id="4353" name="Google Shape;4353;p32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4" name="Google Shape;4354;p32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355" name="Google Shape;4355;p324"/>
              <p:cNvGrpSpPr/>
              <p:nvPr/>
            </p:nvGrpSpPr>
            <p:grpSpPr>
              <a:xfrm rot="5400000">
                <a:off x="5869230" y="4588258"/>
                <a:ext cx="842760" cy="488520"/>
                <a:chOff x="-3206295" y="2859120"/>
                <a:chExt cx="842760" cy="488520"/>
              </a:xfrm>
            </p:grpSpPr>
            <p:sp>
              <p:nvSpPr>
                <p:cNvPr id="4356" name="Google Shape;4356;p32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7" name="Google Shape;4357;p32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pic>
        <p:nvPicPr>
          <p:cNvPr id="4358" name="Google Shape;4358;p324"/>
          <p:cNvPicPr preferRelativeResize="0"/>
          <p:nvPr/>
        </p:nvPicPr>
        <p:blipFill rotWithShape="1">
          <a:blip r:embed="rId3">
            <a:alphaModFix/>
          </a:blip>
          <a:srcRect/>
          <a:stretch/>
        </p:blipFill>
        <p:spPr>
          <a:xfrm>
            <a:off x="6624300" y="2658950"/>
            <a:ext cx="2484550" cy="2484550"/>
          </a:xfrm>
          <a:prstGeom prst="rect">
            <a:avLst/>
          </a:prstGeom>
          <a:noFill/>
          <a:ln>
            <a:noFill/>
          </a:ln>
        </p:spPr>
      </p:pic>
      <p:pic>
        <p:nvPicPr>
          <p:cNvPr id="4359" name="Google Shape;4359;p324" descr="A diagram of a circuit&#10;&#10;Description automatically generated"/>
          <p:cNvPicPr preferRelativeResize="0"/>
          <p:nvPr/>
        </p:nvPicPr>
        <p:blipFill rotWithShape="1">
          <a:blip r:embed="rId4">
            <a:alphaModFix/>
          </a:blip>
          <a:srcRect/>
          <a:stretch/>
        </p:blipFill>
        <p:spPr>
          <a:xfrm>
            <a:off x="3070217" y="346308"/>
            <a:ext cx="4824995" cy="1777629"/>
          </a:xfrm>
          <a:prstGeom prst="rect">
            <a:avLst/>
          </a:prstGeom>
          <a:noFill/>
          <a:ln>
            <a:noFill/>
          </a:ln>
        </p:spPr>
      </p:pic>
      <p:sp>
        <p:nvSpPr>
          <p:cNvPr id="4360" name="Google Shape;4360;p324"/>
          <p:cNvSpPr/>
          <p:nvPr/>
        </p:nvSpPr>
        <p:spPr>
          <a:xfrm>
            <a:off x="5050727" y="858176"/>
            <a:ext cx="967041" cy="666963"/>
          </a:xfrm>
          <a:prstGeom prst="rect">
            <a:avLst/>
          </a:prstGeom>
          <a:solidFill>
            <a:srgbClr val="1B2A47">
              <a:alpha val="18823"/>
            </a:srgbClr>
          </a:solidFill>
          <a:ln w="25400" cap="flat" cmpd="sng">
            <a:solidFill>
              <a:srgbClr val="293F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45"/>
                                        </p:tgtEl>
                                        <p:attrNameLst>
                                          <p:attrName>style.visibility</p:attrName>
                                        </p:attrNameLst>
                                      </p:cBhvr>
                                      <p:to>
                                        <p:strVal val="visible"/>
                                      </p:to>
                                    </p:set>
                                    <p:animEffect transition="in" filter="fade">
                                      <p:cBhvr>
                                        <p:cTn id="7" dur="1000"/>
                                        <p:tgtEl>
                                          <p:spTgt spid="4345"/>
                                        </p:tgtEl>
                                      </p:cBhvr>
                                    </p:animEffect>
                                    <p:anim calcmode="lin" valueType="num">
                                      <p:cBhvr>
                                        <p:cTn id="8" dur="1000" fill="hold"/>
                                        <p:tgtEl>
                                          <p:spTgt spid="4345"/>
                                        </p:tgtEl>
                                        <p:attrNameLst>
                                          <p:attrName>ppt_x</p:attrName>
                                        </p:attrNameLst>
                                      </p:cBhvr>
                                      <p:tavLst>
                                        <p:tav tm="0">
                                          <p:val>
                                            <p:strVal val="#ppt_x"/>
                                          </p:val>
                                        </p:tav>
                                        <p:tav tm="100000">
                                          <p:val>
                                            <p:strVal val="#ppt_x"/>
                                          </p:val>
                                        </p:tav>
                                      </p:tavLst>
                                    </p:anim>
                                    <p:anim calcmode="lin" valueType="num">
                                      <p:cBhvr>
                                        <p:cTn id="9" dur="1000" fill="hold"/>
                                        <p:tgtEl>
                                          <p:spTgt spid="43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344"/>
                                        </p:tgtEl>
                                        <p:attrNameLst>
                                          <p:attrName>style.visibility</p:attrName>
                                        </p:attrNameLst>
                                      </p:cBhvr>
                                      <p:to>
                                        <p:strVal val="visible"/>
                                      </p:to>
                                    </p:set>
                                    <p:animEffect transition="in" filter="fade">
                                      <p:cBhvr>
                                        <p:cTn id="14" dur="1000"/>
                                        <p:tgtEl>
                                          <p:spTgt spid="4344"/>
                                        </p:tgtEl>
                                      </p:cBhvr>
                                    </p:animEffect>
                                    <p:anim calcmode="lin" valueType="num">
                                      <p:cBhvr>
                                        <p:cTn id="15" dur="1000" fill="hold"/>
                                        <p:tgtEl>
                                          <p:spTgt spid="4344"/>
                                        </p:tgtEl>
                                        <p:attrNameLst>
                                          <p:attrName>ppt_x</p:attrName>
                                        </p:attrNameLst>
                                      </p:cBhvr>
                                      <p:tavLst>
                                        <p:tav tm="0">
                                          <p:val>
                                            <p:strVal val="#ppt_x"/>
                                          </p:val>
                                        </p:tav>
                                        <p:tav tm="100000">
                                          <p:val>
                                            <p:strVal val="#ppt_x"/>
                                          </p:val>
                                        </p:tav>
                                      </p:tavLst>
                                    </p:anim>
                                    <p:anim calcmode="lin" valueType="num">
                                      <p:cBhvr>
                                        <p:cTn id="16" dur="1000" fill="hold"/>
                                        <p:tgtEl>
                                          <p:spTgt spid="434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59"/>
                                        </p:tgtEl>
                                        <p:attrNameLst>
                                          <p:attrName>style.visibility</p:attrName>
                                        </p:attrNameLst>
                                      </p:cBhvr>
                                      <p:to>
                                        <p:strVal val="visible"/>
                                      </p:to>
                                    </p:set>
                                    <p:animEffect transition="in" filter="fade">
                                      <p:cBhvr>
                                        <p:cTn id="21" dur="1000"/>
                                        <p:tgtEl>
                                          <p:spTgt spid="4359"/>
                                        </p:tgtEl>
                                      </p:cBhvr>
                                    </p:animEffect>
                                    <p:anim calcmode="lin" valueType="num">
                                      <p:cBhvr>
                                        <p:cTn id="22" dur="1000" fill="hold"/>
                                        <p:tgtEl>
                                          <p:spTgt spid="4359"/>
                                        </p:tgtEl>
                                        <p:attrNameLst>
                                          <p:attrName>ppt_x</p:attrName>
                                        </p:attrNameLst>
                                      </p:cBhvr>
                                      <p:tavLst>
                                        <p:tav tm="0">
                                          <p:val>
                                            <p:strVal val="#ppt_x"/>
                                          </p:val>
                                        </p:tav>
                                        <p:tav tm="100000">
                                          <p:val>
                                            <p:strVal val="#ppt_x"/>
                                          </p:val>
                                        </p:tav>
                                      </p:tavLst>
                                    </p:anim>
                                    <p:anim calcmode="lin" valueType="num">
                                      <p:cBhvr>
                                        <p:cTn id="23" dur="1000" fill="hold"/>
                                        <p:tgtEl>
                                          <p:spTgt spid="435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360"/>
                                        </p:tgtEl>
                                        <p:attrNameLst>
                                          <p:attrName>style.visibility</p:attrName>
                                        </p:attrNameLst>
                                      </p:cBhvr>
                                      <p:to>
                                        <p:strVal val="visible"/>
                                      </p:to>
                                    </p:set>
                                    <p:animEffect transition="in" filter="fade">
                                      <p:cBhvr>
                                        <p:cTn id="28" dur="1000"/>
                                        <p:tgtEl>
                                          <p:spTgt spid="4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4" grpId="0"/>
      <p:bldP spid="434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364"/>
        <p:cNvGrpSpPr/>
        <p:nvPr/>
      </p:nvGrpSpPr>
      <p:grpSpPr>
        <a:xfrm>
          <a:off x="0" y="0"/>
          <a:ext cx="0" cy="0"/>
          <a:chOff x="0" y="0"/>
          <a:chExt cx="0" cy="0"/>
        </a:xfrm>
      </p:grpSpPr>
      <p:sp>
        <p:nvSpPr>
          <p:cNvPr id="4365" name="Google Shape;4365;p325"/>
          <p:cNvSpPr txBox="1">
            <a:spLocks noGrp="1"/>
          </p:cNvSpPr>
          <p:nvPr>
            <p:ph type="title"/>
          </p:nvPr>
        </p:nvSpPr>
        <p:spPr>
          <a:xfrm>
            <a:off x="871013" y="1687350"/>
            <a:ext cx="8116870" cy="176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dirty="0"/>
              <a:t>Why HF Transformer?</a:t>
            </a:r>
            <a:endParaRPr dirty="0"/>
          </a:p>
        </p:txBody>
      </p:sp>
      <p:sp>
        <p:nvSpPr>
          <p:cNvPr id="4366" name="Google Shape;4366;p325"/>
          <p:cNvSpPr txBox="1">
            <a:spLocks noGrp="1"/>
          </p:cNvSpPr>
          <p:nvPr>
            <p:ph type="title"/>
          </p:nvPr>
        </p:nvSpPr>
        <p:spPr>
          <a:xfrm>
            <a:off x="7233775" y="29325"/>
            <a:ext cx="19101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65"/>
                                        </p:tgtEl>
                                        <p:attrNameLst>
                                          <p:attrName>style.visibility</p:attrName>
                                        </p:attrNameLst>
                                      </p:cBhvr>
                                      <p:to>
                                        <p:strVal val="visible"/>
                                      </p:to>
                                    </p:set>
                                    <p:animEffect transition="in" filter="fade">
                                      <p:cBhvr>
                                        <p:cTn id="7" dur="1000"/>
                                        <p:tgtEl>
                                          <p:spTgt spid="4365"/>
                                        </p:tgtEl>
                                      </p:cBhvr>
                                    </p:animEffect>
                                    <p:anim calcmode="lin" valueType="num">
                                      <p:cBhvr>
                                        <p:cTn id="8" dur="1000" fill="hold"/>
                                        <p:tgtEl>
                                          <p:spTgt spid="4365"/>
                                        </p:tgtEl>
                                        <p:attrNameLst>
                                          <p:attrName>ppt_x</p:attrName>
                                        </p:attrNameLst>
                                      </p:cBhvr>
                                      <p:tavLst>
                                        <p:tav tm="0">
                                          <p:val>
                                            <p:strVal val="#ppt_x"/>
                                          </p:val>
                                        </p:tav>
                                        <p:tav tm="100000">
                                          <p:val>
                                            <p:strVal val="#ppt_x"/>
                                          </p:val>
                                        </p:tav>
                                      </p:tavLst>
                                    </p:anim>
                                    <p:anim calcmode="lin" valueType="num">
                                      <p:cBhvr>
                                        <p:cTn id="9" dur="1000" fill="hold"/>
                                        <p:tgtEl>
                                          <p:spTgt spid="43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370"/>
        <p:cNvGrpSpPr/>
        <p:nvPr/>
      </p:nvGrpSpPr>
      <p:grpSpPr>
        <a:xfrm>
          <a:off x="0" y="0"/>
          <a:ext cx="0" cy="0"/>
          <a:chOff x="0" y="0"/>
          <a:chExt cx="0" cy="0"/>
        </a:xfrm>
      </p:grpSpPr>
      <p:grpSp>
        <p:nvGrpSpPr>
          <p:cNvPr id="4371" name="Google Shape;4371;p326"/>
          <p:cNvGrpSpPr/>
          <p:nvPr/>
        </p:nvGrpSpPr>
        <p:grpSpPr>
          <a:xfrm>
            <a:off x="7112471" y="896105"/>
            <a:ext cx="1625806" cy="286966"/>
            <a:chOff x="4081680" y="1541880"/>
            <a:chExt cx="1762200" cy="311040"/>
          </a:xfrm>
        </p:grpSpPr>
        <p:sp>
          <p:nvSpPr>
            <p:cNvPr id="4372" name="Google Shape;4372;p326"/>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73" name="Google Shape;4373;p326"/>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74" name="Google Shape;4374;p326"/>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375" name="Google Shape;4375;p326"/>
          <p:cNvSpPr txBox="1"/>
          <p:nvPr/>
        </p:nvSpPr>
        <p:spPr>
          <a:xfrm>
            <a:off x="231524" y="820341"/>
            <a:ext cx="5946251" cy="200024"/>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00"/>
              <a:buFont typeface="Arial"/>
              <a:buNone/>
            </a:pPr>
            <a:r>
              <a:rPr lang="en" sz="100" b="1" i="0" u="none" strike="noStrike" cap="none">
                <a:solidFill>
                  <a:schemeClr val="dk2"/>
                </a:solidFill>
                <a:latin typeface="Cairo"/>
                <a:ea typeface="Cairo"/>
                <a:cs typeface="Cairo"/>
                <a:sym typeface="Cairo"/>
              </a:rPr>
              <a:t>W</a:t>
            </a:r>
            <a:endParaRPr sz="100" b="1" i="0" u="none" strike="noStrike" cap="none">
              <a:solidFill>
                <a:schemeClr val="dk2"/>
              </a:solidFill>
              <a:latin typeface="Cairo"/>
              <a:ea typeface="Cairo"/>
              <a:cs typeface="Cairo"/>
              <a:sym typeface="Cairo"/>
            </a:endParaRPr>
          </a:p>
        </p:txBody>
      </p:sp>
      <p:sp>
        <p:nvSpPr>
          <p:cNvPr id="4376" name="Google Shape;4376;p326"/>
          <p:cNvSpPr txBox="1"/>
          <p:nvPr/>
        </p:nvSpPr>
        <p:spPr>
          <a:xfrm>
            <a:off x="361873" y="1020375"/>
            <a:ext cx="6369900" cy="3663300"/>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dirty="0">
                <a:solidFill>
                  <a:schemeClr val="dk1"/>
                </a:solidFill>
                <a:latin typeface="Cairo Medium"/>
                <a:ea typeface="Cairo Medium"/>
                <a:cs typeface="Cairo Medium"/>
                <a:sym typeface="Cairo Medium"/>
              </a:rPr>
              <a:t>Electrical Isolation.</a:t>
            </a:r>
            <a:endParaRPr sz="1800" b="0" i="0" u="none" strike="noStrike" cap="none" dirty="0">
              <a:solidFill>
                <a:schemeClr val="dk1"/>
              </a:solidFill>
              <a:latin typeface="Cairo Medium"/>
              <a:ea typeface="Cairo Medium"/>
              <a:cs typeface="Cairo Medium"/>
              <a:sym typeface="Cairo Medium"/>
            </a:endParaRPr>
          </a:p>
          <a:p>
            <a:pPr marL="457200" marR="0" lvl="0" indent="0" algn="l" rtl="0">
              <a:lnSpc>
                <a:spcPct val="100000"/>
              </a:lnSpc>
              <a:spcBef>
                <a:spcPts val="0"/>
              </a:spcBef>
              <a:spcAft>
                <a:spcPts val="0"/>
              </a:spcAft>
              <a:buNone/>
            </a:pPr>
            <a:endParaRPr sz="1800" dirty="0">
              <a:solidFill>
                <a:schemeClr val="dk1"/>
              </a:solidFill>
              <a:latin typeface="Cairo Medium"/>
              <a:ea typeface="Cairo Medium"/>
              <a:cs typeface="Cairo Medium"/>
              <a:sym typeface="Cairo Medium"/>
            </a:endParaRPr>
          </a:p>
          <a:p>
            <a:pPr marL="285750" marR="0" lvl="0" indent="-285750" algn="l" rtl="0">
              <a:lnSpc>
                <a:spcPct val="100000"/>
              </a:lnSpc>
              <a:spcBef>
                <a:spcPts val="0"/>
              </a:spcBef>
              <a:spcAft>
                <a:spcPts val="0"/>
              </a:spcAft>
              <a:buClr>
                <a:schemeClr val="dk1"/>
              </a:buClr>
              <a:buSzPts val="1800"/>
              <a:buFont typeface="Cairo Medium"/>
              <a:buChar char="●"/>
            </a:pPr>
            <a:r>
              <a:rPr lang="en" sz="1800" dirty="0">
                <a:solidFill>
                  <a:schemeClr val="dk1"/>
                </a:solidFill>
                <a:latin typeface="Cairo Medium"/>
                <a:ea typeface="Cairo Medium"/>
                <a:cs typeface="Cairo Medium"/>
                <a:sym typeface="Cairo Medium"/>
              </a:rPr>
              <a:t>Step up/step down for input voltage.</a:t>
            </a:r>
            <a:endParaRPr sz="1800" dirty="0">
              <a:solidFill>
                <a:schemeClr val="dk1"/>
              </a:solidFill>
              <a:latin typeface="Cairo Medium"/>
              <a:ea typeface="Cairo Medium"/>
              <a:cs typeface="Cairo Medium"/>
              <a:sym typeface="Cairo Medium"/>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iro Medium"/>
              <a:ea typeface="Cairo Medium"/>
              <a:cs typeface="Cairo Medium"/>
              <a:sym typeface="Cairo Medium"/>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dirty="0">
                <a:solidFill>
                  <a:schemeClr val="dk1"/>
                </a:solidFill>
                <a:latin typeface="Cairo Medium"/>
                <a:ea typeface="Cairo Medium"/>
                <a:cs typeface="Cairo Medium"/>
                <a:sym typeface="Cairo Medium"/>
              </a:rPr>
              <a:t>Size and Weight Reduction.</a:t>
            </a:r>
            <a:endParaRPr sz="1800" b="0" i="0" u="none" strike="noStrike" cap="none" dirty="0">
              <a:solidFill>
                <a:schemeClr val="dk1"/>
              </a:solidFill>
              <a:latin typeface="Cairo Medium"/>
              <a:ea typeface="Cairo Medium"/>
              <a:cs typeface="Cairo Medium"/>
              <a:sym typeface="Cairo Medium"/>
            </a:endParaRPr>
          </a:p>
          <a:p>
            <a:pPr marL="457200" marR="0" lvl="0" indent="0" algn="l" rtl="0">
              <a:lnSpc>
                <a:spcPct val="100000"/>
              </a:lnSpc>
              <a:spcBef>
                <a:spcPts val="0"/>
              </a:spcBef>
              <a:spcAft>
                <a:spcPts val="0"/>
              </a:spcAft>
              <a:buNone/>
            </a:pPr>
            <a:endParaRPr sz="1800" dirty="0">
              <a:solidFill>
                <a:schemeClr val="dk1"/>
              </a:solidFill>
              <a:latin typeface="Cairo Medium"/>
              <a:ea typeface="Cairo Medium"/>
              <a:cs typeface="Cairo Medium"/>
              <a:sym typeface="Cairo Medium"/>
            </a:endParaRPr>
          </a:p>
          <a:p>
            <a:pPr marL="285750" lvl="0" indent="-285750" algn="l" rtl="0">
              <a:spcBef>
                <a:spcPts val="0"/>
              </a:spcBef>
              <a:spcAft>
                <a:spcPts val="0"/>
              </a:spcAft>
              <a:buSzPts val="1800"/>
              <a:buChar char="●"/>
            </a:pPr>
            <a:r>
              <a:rPr lang="en" sz="1800" dirty="0">
                <a:solidFill>
                  <a:schemeClr val="dk1"/>
                </a:solidFill>
                <a:latin typeface="Cairo Medium"/>
                <a:ea typeface="Cairo Medium"/>
                <a:cs typeface="Cairo Medium"/>
                <a:sym typeface="Cairo Medium"/>
              </a:rPr>
              <a:t>Improved Efficiency.</a:t>
            </a:r>
            <a:endParaRPr sz="1800" dirty="0">
              <a:solidFill>
                <a:schemeClr val="dk1"/>
              </a:solidFill>
              <a:latin typeface="Cairo Medium"/>
              <a:ea typeface="Cairo Medium"/>
              <a:cs typeface="Cairo Medium"/>
              <a:sym typeface="Cairo Medium"/>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iro Medium"/>
              <a:ea typeface="Cairo Medium"/>
              <a:cs typeface="Cairo Medium"/>
              <a:sym typeface="Cairo Medium"/>
            </a:endParaRPr>
          </a:p>
          <a:p>
            <a:pPr marL="285750" marR="0" lvl="0" indent="-285750" algn="l" rtl="0">
              <a:lnSpc>
                <a:spcPct val="100000"/>
              </a:lnSpc>
              <a:spcBef>
                <a:spcPts val="0"/>
              </a:spcBef>
              <a:spcAft>
                <a:spcPts val="0"/>
              </a:spcAft>
              <a:buClr>
                <a:srgbClr val="000000"/>
              </a:buClr>
              <a:buSzPts val="1800"/>
              <a:buFont typeface="Arial"/>
              <a:buChar char="●"/>
            </a:pPr>
            <a:r>
              <a:rPr lang="en" sz="1800" b="0" i="0" u="none" strike="noStrike" cap="none" dirty="0">
                <a:solidFill>
                  <a:schemeClr val="dk1"/>
                </a:solidFill>
                <a:latin typeface="Cairo Medium"/>
                <a:ea typeface="Cairo Medium"/>
                <a:cs typeface="Cairo Medium"/>
                <a:sym typeface="Cairo Medium"/>
              </a:rPr>
              <a:t>High Power Density.</a:t>
            </a:r>
            <a:endParaRPr dirty="0"/>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iro Medium"/>
              <a:ea typeface="Cairo Medium"/>
              <a:cs typeface="Cairo Medium"/>
              <a:sym typeface="Cairo Medium"/>
            </a:endParaRPr>
          </a:p>
          <a:p>
            <a:pPr marL="457200" marR="0" lvl="0" indent="0" algn="l" rtl="0">
              <a:lnSpc>
                <a:spcPct val="100000"/>
              </a:lnSpc>
              <a:spcBef>
                <a:spcPts val="0"/>
              </a:spcBef>
              <a:spcAft>
                <a:spcPts val="0"/>
              </a:spcAft>
              <a:buNone/>
            </a:pPr>
            <a:endParaRPr dirty="0"/>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iro Medium"/>
              <a:ea typeface="Cairo Medium"/>
              <a:cs typeface="Cairo Medium"/>
              <a:sym typeface="Cairo Medium"/>
            </a:endParaRPr>
          </a:p>
          <a:p>
            <a:pPr marL="0" marR="0" lvl="0" indent="0" algn="l" rtl="0">
              <a:lnSpc>
                <a:spcPct val="100000"/>
              </a:lnSpc>
              <a:spcBef>
                <a:spcPts val="0"/>
              </a:spcBef>
              <a:spcAft>
                <a:spcPts val="0"/>
              </a:spcAft>
              <a:buNone/>
            </a:pPr>
            <a:endParaRPr dirty="0"/>
          </a:p>
        </p:txBody>
      </p:sp>
      <p:sp>
        <p:nvSpPr>
          <p:cNvPr id="4377" name="Google Shape;4377;p326"/>
          <p:cNvSpPr txBox="1">
            <a:spLocks noGrp="1"/>
          </p:cNvSpPr>
          <p:nvPr>
            <p:ph type="title"/>
          </p:nvPr>
        </p:nvSpPr>
        <p:spPr>
          <a:xfrm>
            <a:off x="-1" y="0"/>
            <a:ext cx="193287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378" name="Google Shape;4378;p326"/>
          <p:cNvSpPr txBox="1">
            <a:spLocks noGrp="1"/>
          </p:cNvSpPr>
          <p:nvPr>
            <p:ph type="title"/>
          </p:nvPr>
        </p:nvSpPr>
        <p:spPr>
          <a:xfrm>
            <a:off x="0" y="147600"/>
            <a:ext cx="1932878"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Why HF Transformer?</a:t>
            </a:r>
            <a:endParaRPr sz="1000" b="0"/>
          </a:p>
        </p:txBody>
      </p:sp>
      <p:pic>
        <p:nvPicPr>
          <p:cNvPr id="4379" name="Google Shape;4379;p326"/>
          <p:cNvPicPr preferRelativeResize="0"/>
          <p:nvPr/>
        </p:nvPicPr>
        <p:blipFill rotWithShape="1">
          <a:blip r:embed="rId3">
            <a:alphaModFix/>
          </a:blip>
          <a:srcRect/>
          <a:stretch/>
        </p:blipFill>
        <p:spPr>
          <a:xfrm>
            <a:off x="5493393" y="1241859"/>
            <a:ext cx="2431815" cy="24318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79"/>
                                        </p:tgtEl>
                                        <p:attrNameLst>
                                          <p:attrName>style.visibility</p:attrName>
                                        </p:attrNameLst>
                                      </p:cBhvr>
                                      <p:to>
                                        <p:strVal val="visible"/>
                                      </p:to>
                                    </p:set>
                                    <p:animEffect transition="in" filter="fade">
                                      <p:cBhvr>
                                        <p:cTn id="7" dur="1000"/>
                                        <p:tgtEl>
                                          <p:spTgt spid="4379"/>
                                        </p:tgtEl>
                                      </p:cBhvr>
                                    </p:animEffect>
                                    <p:anim calcmode="lin" valueType="num">
                                      <p:cBhvr>
                                        <p:cTn id="8" dur="1000" fill="hold"/>
                                        <p:tgtEl>
                                          <p:spTgt spid="4379"/>
                                        </p:tgtEl>
                                        <p:attrNameLst>
                                          <p:attrName>ppt_x</p:attrName>
                                        </p:attrNameLst>
                                      </p:cBhvr>
                                      <p:tavLst>
                                        <p:tav tm="0">
                                          <p:val>
                                            <p:strVal val="#ppt_x"/>
                                          </p:val>
                                        </p:tav>
                                        <p:tav tm="100000">
                                          <p:val>
                                            <p:strVal val="#ppt_x"/>
                                          </p:val>
                                        </p:tav>
                                      </p:tavLst>
                                    </p:anim>
                                    <p:anim calcmode="lin" valueType="num">
                                      <p:cBhvr>
                                        <p:cTn id="9" dur="1000" fill="hold"/>
                                        <p:tgtEl>
                                          <p:spTgt spid="437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376">
                                            <p:txEl>
                                              <p:pRg st="0" end="0"/>
                                            </p:txEl>
                                          </p:spTgt>
                                        </p:tgtEl>
                                        <p:attrNameLst>
                                          <p:attrName>style.visibility</p:attrName>
                                        </p:attrNameLst>
                                      </p:cBhvr>
                                      <p:to>
                                        <p:strVal val="visible"/>
                                      </p:to>
                                    </p:set>
                                    <p:animEffect transition="in" filter="fade">
                                      <p:cBhvr>
                                        <p:cTn id="14" dur="1000"/>
                                        <p:tgtEl>
                                          <p:spTgt spid="4376">
                                            <p:txEl>
                                              <p:pRg st="0" end="0"/>
                                            </p:txEl>
                                          </p:spTgt>
                                        </p:tgtEl>
                                      </p:cBhvr>
                                    </p:animEffect>
                                    <p:anim calcmode="lin" valueType="num">
                                      <p:cBhvr>
                                        <p:cTn id="15" dur="1000" fill="hold"/>
                                        <p:tgtEl>
                                          <p:spTgt spid="437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3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76">
                                            <p:txEl>
                                              <p:pRg st="2" end="2"/>
                                            </p:txEl>
                                          </p:spTgt>
                                        </p:tgtEl>
                                        <p:attrNameLst>
                                          <p:attrName>style.visibility</p:attrName>
                                        </p:attrNameLst>
                                      </p:cBhvr>
                                      <p:to>
                                        <p:strVal val="visible"/>
                                      </p:to>
                                    </p:set>
                                    <p:animEffect transition="in" filter="fade">
                                      <p:cBhvr>
                                        <p:cTn id="21" dur="1000"/>
                                        <p:tgtEl>
                                          <p:spTgt spid="4376">
                                            <p:txEl>
                                              <p:pRg st="2" end="2"/>
                                            </p:txEl>
                                          </p:spTgt>
                                        </p:tgtEl>
                                      </p:cBhvr>
                                    </p:animEffect>
                                    <p:anim calcmode="lin" valueType="num">
                                      <p:cBhvr>
                                        <p:cTn id="22" dur="1000" fill="hold"/>
                                        <p:tgtEl>
                                          <p:spTgt spid="437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37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376">
                                            <p:txEl>
                                              <p:pRg st="4" end="4"/>
                                            </p:txEl>
                                          </p:spTgt>
                                        </p:tgtEl>
                                        <p:attrNameLst>
                                          <p:attrName>style.visibility</p:attrName>
                                        </p:attrNameLst>
                                      </p:cBhvr>
                                      <p:to>
                                        <p:strVal val="visible"/>
                                      </p:to>
                                    </p:set>
                                    <p:animEffect transition="in" filter="fade">
                                      <p:cBhvr>
                                        <p:cTn id="28" dur="1000"/>
                                        <p:tgtEl>
                                          <p:spTgt spid="4376">
                                            <p:txEl>
                                              <p:pRg st="4" end="4"/>
                                            </p:txEl>
                                          </p:spTgt>
                                        </p:tgtEl>
                                      </p:cBhvr>
                                    </p:animEffect>
                                    <p:anim calcmode="lin" valueType="num">
                                      <p:cBhvr>
                                        <p:cTn id="29" dur="1000" fill="hold"/>
                                        <p:tgtEl>
                                          <p:spTgt spid="437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37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376">
                                            <p:txEl>
                                              <p:pRg st="6" end="6"/>
                                            </p:txEl>
                                          </p:spTgt>
                                        </p:tgtEl>
                                        <p:attrNameLst>
                                          <p:attrName>style.visibility</p:attrName>
                                        </p:attrNameLst>
                                      </p:cBhvr>
                                      <p:to>
                                        <p:strVal val="visible"/>
                                      </p:to>
                                    </p:set>
                                    <p:animEffect transition="in" filter="fade">
                                      <p:cBhvr>
                                        <p:cTn id="35" dur="1000"/>
                                        <p:tgtEl>
                                          <p:spTgt spid="4376">
                                            <p:txEl>
                                              <p:pRg st="6" end="6"/>
                                            </p:txEl>
                                          </p:spTgt>
                                        </p:tgtEl>
                                      </p:cBhvr>
                                    </p:animEffect>
                                    <p:anim calcmode="lin" valueType="num">
                                      <p:cBhvr>
                                        <p:cTn id="36" dur="1000" fill="hold"/>
                                        <p:tgtEl>
                                          <p:spTgt spid="4376">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37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376">
                                            <p:txEl>
                                              <p:pRg st="8" end="8"/>
                                            </p:txEl>
                                          </p:spTgt>
                                        </p:tgtEl>
                                        <p:attrNameLst>
                                          <p:attrName>style.visibility</p:attrName>
                                        </p:attrNameLst>
                                      </p:cBhvr>
                                      <p:to>
                                        <p:strVal val="visible"/>
                                      </p:to>
                                    </p:set>
                                    <p:animEffect transition="in" filter="fade">
                                      <p:cBhvr>
                                        <p:cTn id="42" dur="1000"/>
                                        <p:tgtEl>
                                          <p:spTgt spid="4376">
                                            <p:txEl>
                                              <p:pRg st="8" end="8"/>
                                            </p:txEl>
                                          </p:spTgt>
                                        </p:tgtEl>
                                      </p:cBhvr>
                                    </p:animEffect>
                                    <p:anim calcmode="lin" valueType="num">
                                      <p:cBhvr>
                                        <p:cTn id="43" dur="1000" fill="hold"/>
                                        <p:tgtEl>
                                          <p:spTgt spid="4376">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437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383"/>
        <p:cNvGrpSpPr/>
        <p:nvPr/>
      </p:nvGrpSpPr>
      <p:grpSpPr>
        <a:xfrm>
          <a:off x="0" y="0"/>
          <a:ext cx="0" cy="0"/>
          <a:chOff x="0" y="0"/>
          <a:chExt cx="0" cy="0"/>
        </a:xfrm>
      </p:grpSpPr>
      <p:grpSp>
        <p:nvGrpSpPr>
          <p:cNvPr id="4384" name="Google Shape;4384;p327"/>
          <p:cNvGrpSpPr/>
          <p:nvPr/>
        </p:nvGrpSpPr>
        <p:grpSpPr>
          <a:xfrm>
            <a:off x="7222396" y="286805"/>
            <a:ext cx="1625806" cy="286966"/>
            <a:chOff x="4081680" y="1541880"/>
            <a:chExt cx="1762200" cy="311040"/>
          </a:xfrm>
        </p:grpSpPr>
        <p:sp>
          <p:nvSpPr>
            <p:cNvPr id="4385" name="Google Shape;4385;p327"/>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86" name="Google Shape;4386;p327"/>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87" name="Google Shape;4387;p327"/>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388" name="Google Shape;4388;p327"/>
          <p:cNvSpPr txBox="1">
            <a:spLocks noGrp="1"/>
          </p:cNvSpPr>
          <p:nvPr>
            <p:ph type="title"/>
          </p:nvPr>
        </p:nvSpPr>
        <p:spPr>
          <a:xfrm>
            <a:off x="0" y="0"/>
            <a:ext cx="1889712"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pic>
        <p:nvPicPr>
          <p:cNvPr id="4389" name="Google Shape;4389;p327"/>
          <p:cNvPicPr preferRelativeResize="0"/>
          <p:nvPr/>
        </p:nvPicPr>
        <p:blipFill rotWithShape="1">
          <a:blip r:embed="rId3">
            <a:alphaModFix/>
          </a:blip>
          <a:srcRect l="13797" r="15024" b="29361"/>
          <a:stretch/>
        </p:blipFill>
        <p:spPr>
          <a:xfrm>
            <a:off x="728546" y="1173704"/>
            <a:ext cx="3107473" cy="2312912"/>
          </a:xfrm>
          <a:prstGeom prst="rect">
            <a:avLst/>
          </a:prstGeom>
          <a:noFill/>
          <a:ln>
            <a:noFill/>
          </a:ln>
        </p:spPr>
      </p:pic>
      <p:sp>
        <p:nvSpPr>
          <p:cNvPr id="4390" name="Google Shape;4390;p327"/>
          <p:cNvSpPr/>
          <p:nvPr/>
        </p:nvSpPr>
        <p:spPr>
          <a:xfrm>
            <a:off x="4029722" y="2157297"/>
            <a:ext cx="1330713" cy="484632"/>
          </a:xfrm>
          <a:prstGeom prst="rightArrow">
            <a:avLst>
              <a:gd name="adj1" fmla="val 50000"/>
              <a:gd name="adj2" fmla="val 50000"/>
            </a:avLst>
          </a:prstGeom>
          <a:solidFill>
            <a:srgbClr val="ACACE4"/>
          </a:solidFill>
          <a:ln w="25400" cap="flat" cmpd="sng">
            <a:solidFill>
              <a:srgbClr val="2D2D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391" name="Google Shape;4391;p327" descr="A black rectangular object with wires and wires&#10;&#10;Description automatically generated"/>
          <p:cNvPicPr preferRelativeResize="0"/>
          <p:nvPr/>
        </p:nvPicPr>
        <p:blipFill rotWithShape="1">
          <a:blip r:embed="rId4">
            <a:alphaModFix/>
          </a:blip>
          <a:srcRect/>
          <a:stretch/>
        </p:blipFill>
        <p:spPr>
          <a:xfrm>
            <a:off x="5554139" y="1062014"/>
            <a:ext cx="2937598" cy="2675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89"/>
                                        </p:tgtEl>
                                        <p:attrNameLst>
                                          <p:attrName>style.visibility</p:attrName>
                                        </p:attrNameLst>
                                      </p:cBhvr>
                                      <p:to>
                                        <p:strVal val="visible"/>
                                      </p:to>
                                    </p:set>
                                    <p:animEffect transition="in" filter="fade">
                                      <p:cBhvr>
                                        <p:cTn id="7" dur="1000"/>
                                        <p:tgtEl>
                                          <p:spTgt spid="4389"/>
                                        </p:tgtEl>
                                      </p:cBhvr>
                                    </p:animEffect>
                                    <p:anim calcmode="lin" valueType="num">
                                      <p:cBhvr>
                                        <p:cTn id="8" dur="1000" fill="hold"/>
                                        <p:tgtEl>
                                          <p:spTgt spid="4389"/>
                                        </p:tgtEl>
                                        <p:attrNameLst>
                                          <p:attrName>ppt_x</p:attrName>
                                        </p:attrNameLst>
                                      </p:cBhvr>
                                      <p:tavLst>
                                        <p:tav tm="0">
                                          <p:val>
                                            <p:strVal val="#ppt_x"/>
                                          </p:val>
                                        </p:tav>
                                        <p:tav tm="100000">
                                          <p:val>
                                            <p:strVal val="#ppt_x"/>
                                          </p:val>
                                        </p:tav>
                                      </p:tavLst>
                                    </p:anim>
                                    <p:anim calcmode="lin" valueType="num">
                                      <p:cBhvr>
                                        <p:cTn id="9" dur="1000" fill="hold"/>
                                        <p:tgtEl>
                                          <p:spTgt spid="43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390"/>
                                        </p:tgtEl>
                                        <p:attrNameLst>
                                          <p:attrName>style.visibility</p:attrName>
                                        </p:attrNameLst>
                                      </p:cBhvr>
                                      <p:to>
                                        <p:strVal val="visible"/>
                                      </p:to>
                                    </p:set>
                                    <p:animEffect transition="in" filter="fade">
                                      <p:cBhvr>
                                        <p:cTn id="14" dur="1000"/>
                                        <p:tgtEl>
                                          <p:spTgt spid="4390"/>
                                        </p:tgtEl>
                                      </p:cBhvr>
                                    </p:animEffect>
                                    <p:anim calcmode="lin" valueType="num">
                                      <p:cBhvr>
                                        <p:cTn id="15" dur="1000" fill="hold"/>
                                        <p:tgtEl>
                                          <p:spTgt spid="4390"/>
                                        </p:tgtEl>
                                        <p:attrNameLst>
                                          <p:attrName>ppt_x</p:attrName>
                                        </p:attrNameLst>
                                      </p:cBhvr>
                                      <p:tavLst>
                                        <p:tav tm="0">
                                          <p:val>
                                            <p:strVal val="#ppt_x"/>
                                          </p:val>
                                        </p:tav>
                                        <p:tav tm="100000">
                                          <p:val>
                                            <p:strVal val="#ppt_x"/>
                                          </p:val>
                                        </p:tav>
                                      </p:tavLst>
                                    </p:anim>
                                    <p:anim calcmode="lin" valueType="num">
                                      <p:cBhvr>
                                        <p:cTn id="16" dur="1000" fill="hold"/>
                                        <p:tgtEl>
                                          <p:spTgt spid="43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391"/>
                                        </p:tgtEl>
                                        <p:attrNameLst>
                                          <p:attrName>style.visibility</p:attrName>
                                        </p:attrNameLst>
                                      </p:cBhvr>
                                      <p:to>
                                        <p:strVal val="visible"/>
                                      </p:to>
                                    </p:set>
                                    <p:animEffect transition="in" filter="fade">
                                      <p:cBhvr>
                                        <p:cTn id="21" dur="1000"/>
                                        <p:tgtEl>
                                          <p:spTgt spid="4391"/>
                                        </p:tgtEl>
                                      </p:cBhvr>
                                    </p:animEffect>
                                    <p:anim calcmode="lin" valueType="num">
                                      <p:cBhvr>
                                        <p:cTn id="22" dur="1000" fill="hold"/>
                                        <p:tgtEl>
                                          <p:spTgt spid="4391"/>
                                        </p:tgtEl>
                                        <p:attrNameLst>
                                          <p:attrName>ppt_x</p:attrName>
                                        </p:attrNameLst>
                                      </p:cBhvr>
                                      <p:tavLst>
                                        <p:tav tm="0">
                                          <p:val>
                                            <p:strVal val="#ppt_x"/>
                                          </p:val>
                                        </p:tav>
                                        <p:tav tm="100000">
                                          <p:val>
                                            <p:strVal val="#ppt_x"/>
                                          </p:val>
                                        </p:tav>
                                      </p:tavLst>
                                    </p:anim>
                                    <p:anim calcmode="lin" valueType="num">
                                      <p:cBhvr>
                                        <p:cTn id="23" dur="1000" fill="hold"/>
                                        <p:tgtEl>
                                          <p:spTgt spid="43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395"/>
        <p:cNvGrpSpPr/>
        <p:nvPr/>
      </p:nvGrpSpPr>
      <p:grpSpPr>
        <a:xfrm>
          <a:off x="0" y="0"/>
          <a:ext cx="0" cy="0"/>
          <a:chOff x="0" y="0"/>
          <a:chExt cx="0" cy="0"/>
        </a:xfrm>
      </p:grpSpPr>
      <p:sp>
        <p:nvSpPr>
          <p:cNvPr id="4396" name="Google Shape;4396;p328"/>
          <p:cNvSpPr txBox="1">
            <a:spLocks noGrp="1"/>
          </p:cNvSpPr>
          <p:nvPr>
            <p:ph type="title"/>
          </p:nvPr>
        </p:nvSpPr>
        <p:spPr>
          <a:xfrm>
            <a:off x="343189" y="1687350"/>
            <a:ext cx="8800811" cy="176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dirty="0"/>
              <a:t>HF Transformer Design</a:t>
            </a:r>
            <a:endParaRPr dirty="0"/>
          </a:p>
        </p:txBody>
      </p:sp>
      <p:sp>
        <p:nvSpPr>
          <p:cNvPr id="4397" name="Google Shape;4397;p328"/>
          <p:cNvSpPr txBox="1">
            <a:spLocks noGrp="1"/>
          </p:cNvSpPr>
          <p:nvPr>
            <p:ph type="title"/>
          </p:nvPr>
        </p:nvSpPr>
        <p:spPr>
          <a:xfrm>
            <a:off x="7233775" y="29325"/>
            <a:ext cx="19101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96"/>
                                        </p:tgtEl>
                                        <p:attrNameLst>
                                          <p:attrName>style.visibility</p:attrName>
                                        </p:attrNameLst>
                                      </p:cBhvr>
                                      <p:to>
                                        <p:strVal val="visible"/>
                                      </p:to>
                                    </p:set>
                                    <p:animEffect transition="in" filter="fade">
                                      <p:cBhvr>
                                        <p:cTn id="7" dur="1000"/>
                                        <p:tgtEl>
                                          <p:spTgt spid="4396"/>
                                        </p:tgtEl>
                                      </p:cBhvr>
                                    </p:animEffect>
                                    <p:anim calcmode="lin" valueType="num">
                                      <p:cBhvr>
                                        <p:cTn id="8" dur="1000" fill="hold"/>
                                        <p:tgtEl>
                                          <p:spTgt spid="4396"/>
                                        </p:tgtEl>
                                        <p:attrNameLst>
                                          <p:attrName>ppt_x</p:attrName>
                                        </p:attrNameLst>
                                      </p:cBhvr>
                                      <p:tavLst>
                                        <p:tav tm="0">
                                          <p:val>
                                            <p:strVal val="#ppt_x"/>
                                          </p:val>
                                        </p:tav>
                                        <p:tav tm="100000">
                                          <p:val>
                                            <p:strVal val="#ppt_x"/>
                                          </p:val>
                                        </p:tav>
                                      </p:tavLst>
                                    </p:anim>
                                    <p:anim calcmode="lin" valueType="num">
                                      <p:cBhvr>
                                        <p:cTn id="9" dur="1000" fill="hold"/>
                                        <p:tgtEl>
                                          <p:spTgt spid="43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401"/>
        <p:cNvGrpSpPr/>
        <p:nvPr/>
      </p:nvGrpSpPr>
      <p:grpSpPr>
        <a:xfrm>
          <a:off x="0" y="0"/>
          <a:ext cx="0" cy="0"/>
          <a:chOff x="0" y="0"/>
          <a:chExt cx="0" cy="0"/>
        </a:xfrm>
      </p:grpSpPr>
      <p:sp>
        <p:nvSpPr>
          <p:cNvPr id="4402" name="Google Shape;4402;p329"/>
          <p:cNvSpPr txBox="1">
            <a:spLocks noGrp="1"/>
          </p:cNvSpPr>
          <p:nvPr>
            <p:ph type="title"/>
          </p:nvPr>
        </p:nvSpPr>
        <p:spPr>
          <a:xfrm>
            <a:off x="-1" y="0"/>
            <a:ext cx="208899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403" name="Google Shape;4403;p329"/>
          <p:cNvSpPr txBox="1">
            <a:spLocks noGrp="1"/>
          </p:cNvSpPr>
          <p:nvPr>
            <p:ph type="title"/>
          </p:nvPr>
        </p:nvSpPr>
        <p:spPr>
          <a:xfrm>
            <a:off x="-1" y="147600"/>
            <a:ext cx="1687551"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404" name="Google Shape;4404;p329"/>
          <p:cNvGrpSpPr/>
          <p:nvPr/>
        </p:nvGrpSpPr>
        <p:grpSpPr>
          <a:xfrm>
            <a:off x="7112471" y="896105"/>
            <a:ext cx="1625806" cy="286966"/>
            <a:chOff x="4081680" y="1541880"/>
            <a:chExt cx="1762200" cy="311040"/>
          </a:xfrm>
        </p:grpSpPr>
        <p:sp>
          <p:nvSpPr>
            <p:cNvPr id="4405" name="Google Shape;4405;p329"/>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06" name="Google Shape;4406;p329"/>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07" name="Google Shape;4407;p329"/>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408" name="Google Shape;4408;p329"/>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dk1"/>
                </a:solidFill>
                <a:latin typeface="Cairo"/>
                <a:ea typeface="Cairo"/>
                <a:cs typeface="Cairo"/>
                <a:sym typeface="Cairo"/>
              </a:rPr>
              <a:t>Design Procedures</a:t>
            </a:r>
            <a:endParaRPr sz="3000" b="1" i="0" u="none" strike="noStrike" cap="none" dirty="0">
              <a:solidFill>
                <a:schemeClr val="dk1"/>
              </a:solidFill>
              <a:latin typeface="Cairo"/>
              <a:ea typeface="Cairo"/>
              <a:cs typeface="Cairo"/>
              <a:sym typeface="Cairo"/>
            </a:endParaRPr>
          </a:p>
        </p:txBody>
      </p:sp>
      <p:sp>
        <p:nvSpPr>
          <p:cNvPr id="4409" name="Google Shape;4409;p329"/>
          <p:cNvSpPr txBox="1"/>
          <p:nvPr/>
        </p:nvSpPr>
        <p:spPr>
          <a:xfrm>
            <a:off x="2429348" y="1296661"/>
            <a:ext cx="3396708" cy="484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b="0" i="0" u="none" strike="noStrike" cap="none" dirty="0">
                <a:solidFill>
                  <a:srgbClr val="000000"/>
                </a:solidFill>
                <a:latin typeface="Times New Roman"/>
                <a:ea typeface="Times New Roman"/>
                <a:cs typeface="Times New Roman"/>
                <a:sym typeface="Times New Roman"/>
              </a:rPr>
              <a:t>Core material Choice</a:t>
            </a:r>
            <a:endParaRPr sz="1800" b="0" i="0" u="none" strike="noStrike" cap="none" dirty="0">
              <a:solidFill>
                <a:schemeClr val="dk1"/>
              </a:solidFill>
              <a:latin typeface="Times New Roman"/>
              <a:ea typeface="Times New Roman"/>
              <a:cs typeface="Times New Roman"/>
              <a:sym typeface="Times New Roman"/>
            </a:endParaRPr>
          </a:p>
        </p:txBody>
      </p:sp>
      <p:sp>
        <p:nvSpPr>
          <p:cNvPr id="4410" name="Google Shape;4410;p329"/>
          <p:cNvSpPr txBox="1"/>
          <p:nvPr/>
        </p:nvSpPr>
        <p:spPr>
          <a:xfrm>
            <a:off x="6729058" y="1226903"/>
            <a:ext cx="2305500" cy="484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Times New Roman"/>
                <a:ea typeface="Times New Roman"/>
                <a:cs typeface="Times New Roman"/>
                <a:sym typeface="Times New Roman"/>
              </a:rPr>
              <a:t>Number of Turns</a:t>
            </a:r>
            <a:endParaRPr sz="1800" b="0" i="0" u="none" strike="noStrike" cap="none" dirty="0">
              <a:solidFill>
                <a:schemeClr val="dk1"/>
              </a:solidFill>
              <a:latin typeface="Times New Roman"/>
              <a:ea typeface="Times New Roman"/>
              <a:cs typeface="Times New Roman"/>
              <a:sym typeface="Times New Roman"/>
            </a:endParaRPr>
          </a:p>
        </p:txBody>
      </p:sp>
      <p:sp>
        <p:nvSpPr>
          <p:cNvPr id="4411" name="Google Shape;4411;p329"/>
          <p:cNvSpPr txBox="1"/>
          <p:nvPr/>
        </p:nvSpPr>
        <p:spPr>
          <a:xfrm>
            <a:off x="1097908" y="3387318"/>
            <a:ext cx="2305500" cy="25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dirty="0">
                <a:solidFill>
                  <a:schemeClr val="accent2"/>
                </a:solidFill>
                <a:latin typeface="Aharoni"/>
                <a:ea typeface="Aharoni"/>
                <a:cs typeface="Aharoni"/>
                <a:sym typeface="Aharoni"/>
              </a:rPr>
              <a:t>Step 1 </a:t>
            </a:r>
            <a:endParaRPr sz="1800" b="1" i="0" u="none" strike="noStrike" cap="none" dirty="0">
              <a:solidFill>
                <a:schemeClr val="accent2"/>
              </a:solidFill>
              <a:latin typeface="Aharoni"/>
              <a:ea typeface="Aharoni"/>
              <a:cs typeface="Aharoni"/>
              <a:sym typeface="Aharoni"/>
            </a:endParaRPr>
          </a:p>
        </p:txBody>
      </p:sp>
      <p:sp>
        <p:nvSpPr>
          <p:cNvPr id="4412" name="Google Shape;4412;p329"/>
          <p:cNvSpPr txBox="1"/>
          <p:nvPr/>
        </p:nvSpPr>
        <p:spPr>
          <a:xfrm>
            <a:off x="601018" y="3643218"/>
            <a:ext cx="3299252" cy="48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b="0" i="0" u="none" strike="noStrike" cap="none" dirty="0">
                <a:solidFill>
                  <a:srgbClr val="000000"/>
                </a:solidFill>
                <a:latin typeface="Times New Roman"/>
                <a:ea typeface="Times New Roman"/>
                <a:cs typeface="Times New Roman"/>
                <a:sym typeface="Times New Roman"/>
              </a:rPr>
              <a:t>System Requirements</a:t>
            </a:r>
            <a:endParaRPr sz="1800" b="0" i="0" u="none" strike="noStrike" cap="none" dirty="0">
              <a:solidFill>
                <a:schemeClr val="dk1"/>
              </a:solidFill>
              <a:latin typeface="Jura"/>
              <a:ea typeface="Jura"/>
              <a:cs typeface="Jura"/>
              <a:sym typeface="Jura"/>
            </a:endParaRPr>
          </a:p>
        </p:txBody>
      </p:sp>
      <p:sp>
        <p:nvSpPr>
          <p:cNvPr id="4413" name="Google Shape;4413;p329"/>
          <p:cNvSpPr txBox="1"/>
          <p:nvPr/>
        </p:nvSpPr>
        <p:spPr>
          <a:xfrm>
            <a:off x="2974958" y="1731468"/>
            <a:ext cx="2305500" cy="25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dirty="0">
                <a:solidFill>
                  <a:schemeClr val="accent2"/>
                </a:solidFill>
                <a:latin typeface="Aharoni"/>
                <a:ea typeface="Aharoni"/>
                <a:cs typeface="Aharoni"/>
                <a:sym typeface="Aharoni"/>
              </a:rPr>
              <a:t>Step 2 </a:t>
            </a:r>
            <a:endParaRPr sz="1800" b="1" i="0" u="none" strike="noStrike" cap="none" dirty="0">
              <a:solidFill>
                <a:schemeClr val="accent2"/>
              </a:solidFill>
              <a:latin typeface="Aharoni"/>
              <a:ea typeface="Aharoni"/>
              <a:cs typeface="Aharoni"/>
              <a:sym typeface="Aharoni"/>
            </a:endParaRPr>
          </a:p>
        </p:txBody>
      </p:sp>
      <p:sp>
        <p:nvSpPr>
          <p:cNvPr id="4414" name="Google Shape;4414;p329"/>
          <p:cNvSpPr txBox="1"/>
          <p:nvPr/>
        </p:nvSpPr>
        <p:spPr>
          <a:xfrm>
            <a:off x="4852008" y="3387318"/>
            <a:ext cx="2305500" cy="25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dirty="0">
                <a:solidFill>
                  <a:schemeClr val="accent2"/>
                </a:solidFill>
                <a:latin typeface="Aharoni"/>
                <a:ea typeface="Aharoni"/>
                <a:cs typeface="Aharoni"/>
                <a:sym typeface="Aharoni"/>
              </a:rPr>
              <a:t>Step 3</a:t>
            </a:r>
            <a:endParaRPr sz="1800" b="1" i="0" u="none" strike="noStrike" cap="none" dirty="0">
              <a:solidFill>
                <a:schemeClr val="accent2"/>
              </a:solidFill>
              <a:latin typeface="Aharoni"/>
              <a:ea typeface="Aharoni"/>
              <a:cs typeface="Aharoni"/>
              <a:sym typeface="Aharoni"/>
            </a:endParaRPr>
          </a:p>
        </p:txBody>
      </p:sp>
      <p:sp>
        <p:nvSpPr>
          <p:cNvPr id="4415" name="Google Shape;4415;p329"/>
          <p:cNvSpPr txBox="1"/>
          <p:nvPr/>
        </p:nvSpPr>
        <p:spPr>
          <a:xfrm>
            <a:off x="4494606" y="3653531"/>
            <a:ext cx="3020317" cy="48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Times New Roman"/>
                <a:ea typeface="Times New Roman"/>
                <a:cs typeface="Times New Roman"/>
                <a:sym typeface="Times New Roman"/>
              </a:rPr>
              <a:t>Testing Power</a:t>
            </a:r>
            <a:endParaRPr sz="1800" b="0" i="0" u="none" strike="noStrike" cap="none" dirty="0">
              <a:solidFill>
                <a:schemeClr val="dk1"/>
              </a:solidFill>
              <a:latin typeface="Times New Roman"/>
              <a:ea typeface="Times New Roman"/>
              <a:cs typeface="Times New Roman"/>
              <a:sym typeface="Times New Roman"/>
            </a:endParaRPr>
          </a:p>
        </p:txBody>
      </p:sp>
      <p:sp>
        <p:nvSpPr>
          <p:cNvPr id="4416" name="Google Shape;4416;p329"/>
          <p:cNvSpPr txBox="1"/>
          <p:nvPr/>
        </p:nvSpPr>
        <p:spPr>
          <a:xfrm>
            <a:off x="6729058" y="1731468"/>
            <a:ext cx="2305500" cy="25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dirty="0">
                <a:solidFill>
                  <a:schemeClr val="accent2"/>
                </a:solidFill>
                <a:latin typeface="Aharoni"/>
                <a:ea typeface="Aharoni"/>
                <a:cs typeface="Aharoni"/>
                <a:sym typeface="Aharoni"/>
              </a:rPr>
              <a:t>Step 4 </a:t>
            </a:r>
            <a:endParaRPr sz="1800" b="1" i="0" u="none" strike="noStrike" cap="none" dirty="0">
              <a:solidFill>
                <a:schemeClr val="accent2"/>
              </a:solidFill>
              <a:latin typeface="Aharoni"/>
              <a:ea typeface="Aharoni"/>
              <a:cs typeface="Aharoni"/>
              <a:sym typeface="Aharoni"/>
            </a:endParaRPr>
          </a:p>
        </p:txBody>
      </p:sp>
      <p:cxnSp>
        <p:nvCxnSpPr>
          <p:cNvPr id="4417" name="Google Shape;4417;p329"/>
          <p:cNvCxnSpPr>
            <a:stCxn id="4418" idx="2"/>
            <a:endCxn id="4411" idx="0"/>
          </p:cNvCxnSpPr>
          <p:nvPr/>
        </p:nvCxnSpPr>
        <p:spPr>
          <a:xfrm>
            <a:off x="2250648" y="3077007"/>
            <a:ext cx="0" cy="310200"/>
          </a:xfrm>
          <a:prstGeom prst="straightConnector1">
            <a:avLst/>
          </a:prstGeom>
          <a:noFill/>
          <a:ln w="9525" cap="flat" cmpd="sng">
            <a:solidFill>
              <a:schemeClr val="lt1"/>
            </a:solidFill>
            <a:prstDash val="solid"/>
            <a:round/>
            <a:headEnd type="none" w="sm" len="sm"/>
            <a:tailEnd type="none" w="sm" len="sm"/>
          </a:ln>
        </p:spPr>
      </p:cxnSp>
      <p:cxnSp>
        <p:nvCxnSpPr>
          <p:cNvPr id="4419" name="Google Shape;4419;p329"/>
          <p:cNvCxnSpPr>
            <a:stCxn id="4413" idx="2"/>
            <a:endCxn id="4420" idx="0"/>
          </p:cNvCxnSpPr>
          <p:nvPr/>
        </p:nvCxnSpPr>
        <p:spPr>
          <a:xfrm>
            <a:off x="4127708" y="1987368"/>
            <a:ext cx="0" cy="355800"/>
          </a:xfrm>
          <a:prstGeom prst="straightConnector1">
            <a:avLst/>
          </a:prstGeom>
          <a:noFill/>
          <a:ln w="9525" cap="flat" cmpd="sng">
            <a:solidFill>
              <a:schemeClr val="lt1"/>
            </a:solidFill>
            <a:prstDash val="solid"/>
            <a:round/>
            <a:headEnd type="none" w="sm" len="sm"/>
            <a:tailEnd type="none" w="sm" len="sm"/>
          </a:ln>
        </p:spPr>
      </p:cxnSp>
      <p:cxnSp>
        <p:nvCxnSpPr>
          <p:cNvPr id="4421" name="Google Shape;4421;p329"/>
          <p:cNvCxnSpPr>
            <a:stCxn id="4422" idx="2"/>
            <a:endCxn id="4414" idx="0"/>
          </p:cNvCxnSpPr>
          <p:nvPr/>
        </p:nvCxnSpPr>
        <p:spPr>
          <a:xfrm>
            <a:off x="6004765" y="3077007"/>
            <a:ext cx="0" cy="310200"/>
          </a:xfrm>
          <a:prstGeom prst="straightConnector1">
            <a:avLst/>
          </a:prstGeom>
          <a:noFill/>
          <a:ln w="9525" cap="flat" cmpd="sng">
            <a:solidFill>
              <a:schemeClr val="lt1"/>
            </a:solidFill>
            <a:prstDash val="solid"/>
            <a:round/>
            <a:headEnd type="none" w="sm" len="sm"/>
            <a:tailEnd type="none" w="sm" len="sm"/>
          </a:ln>
        </p:spPr>
      </p:cxnSp>
      <p:grpSp>
        <p:nvGrpSpPr>
          <p:cNvPr id="4423" name="Google Shape;4423;p329"/>
          <p:cNvGrpSpPr/>
          <p:nvPr/>
        </p:nvGrpSpPr>
        <p:grpSpPr>
          <a:xfrm>
            <a:off x="1883748" y="2343207"/>
            <a:ext cx="6364975" cy="733800"/>
            <a:chOff x="1389515" y="2281050"/>
            <a:chExt cx="6364975" cy="733800"/>
          </a:xfrm>
        </p:grpSpPr>
        <p:sp>
          <p:nvSpPr>
            <p:cNvPr id="4420" name="Google Shape;4420;p329"/>
            <p:cNvSpPr/>
            <p:nvPr/>
          </p:nvSpPr>
          <p:spPr>
            <a:xfrm>
              <a:off x="3266573" y="2281050"/>
              <a:ext cx="733800" cy="73380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24" name="Google Shape;4424;p329"/>
            <p:cNvSpPr/>
            <p:nvPr/>
          </p:nvSpPr>
          <p:spPr>
            <a:xfrm>
              <a:off x="7020690" y="2281050"/>
              <a:ext cx="733800" cy="733800"/>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425" name="Google Shape;4425;p329"/>
            <p:cNvGrpSpPr/>
            <p:nvPr/>
          </p:nvGrpSpPr>
          <p:grpSpPr>
            <a:xfrm>
              <a:off x="1389515" y="2281050"/>
              <a:ext cx="733800" cy="733800"/>
              <a:chOff x="1500950" y="2204850"/>
              <a:chExt cx="733800" cy="733800"/>
            </a:xfrm>
          </p:grpSpPr>
          <p:sp>
            <p:nvSpPr>
              <p:cNvPr id="4426" name="Google Shape;4426;p329"/>
              <p:cNvSpPr/>
              <p:nvPr/>
            </p:nvSpPr>
            <p:spPr>
              <a:xfrm>
                <a:off x="1740075" y="23538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rgbClr val="ACACE4"/>
              </a:solidFill>
              <a:ln w="9525" cap="flat" cmpd="sng">
                <a:solidFill>
                  <a:srgbClr val="2D2D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18" name="Google Shape;4418;p329"/>
              <p:cNvSpPr/>
              <p:nvPr/>
            </p:nvSpPr>
            <p:spPr>
              <a:xfrm>
                <a:off x="1500950" y="2204850"/>
                <a:ext cx="733800" cy="73380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27" name="Google Shape;4427;p329"/>
            <p:cNvSpPr/>
            <p:nvPr/>
          </p:nvSpPr>
          <p:spPr>
            <a:xfrm>
              <a:off x="3505698" y="24300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dk1"/>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428" name="Google Shape;4428;p329"/>
            <p:cNvGrpSpPr/>
            <p:nvPr/>
          </p:nvGrpSpPr>
          <p:grpSpPr>
            <a:xfrm>
              <a:off x="5143632" y="2281050"/>
              <a:ext cx="733800" cy="733800"/>
              <a:chOff x="4540250" y="2204850"/>
              <a:chExt cx="733800" cy="733800"/>
            </a:xfrm>
          </p:grpSpPr>
          <p:sp>
            <p:nvSpPr>
              <p:cNvPr id="4429" name="Google Shape;4429;p329"/>
              <p:cNvSpPr/>
              <p:nvPr/>
            </p:nvSpPr>
            <p:spPr>
              <a:xfrm>
                <a:off x="4779375" y="23538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rgbClr val="ACACE4"/>
              </a:solidFill>
              <a:ln w="9525" cap="flat" cmpd="sng">
                <a:solidFill>
                  <a:srgbClr val="2D2D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22" name="Google Shape;4422;p329"/>
              <p:cNvSpPr/>
              <p:nvPr/>
            </p:nvSpPr>
            <p:spPr>
              <a:xfrm>
                <a:off x="4540250" y="2204850"/>
                <a:ext cx="733800" cy="73380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30" name="Google Shape;4430;p329"/>
            <p:cNvSpPr/>
            <p:nvPr/>
          </p:nvSpPr>
          <p:spPr>
            <a:xfrm>
              <a:off x="7259815" y="24300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dk1"/>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31" name="Google Shape;4431;p329"/>
            <p:cNvCxnSpPr>
              <a:stCxn id="4418" idx="3"/>
              <a:endCxn id="4420" idx="1"/>
            </p:cNvCxnSpPr>
            <p:nvPr/>
          </p:nvCxnSpPr>
          <p:spPr>
            <a:xfrm>
              <a:off x="2123315" y="2647950"/>
              <a:ext cx="1143300" cy="0"/>
            </a:xfrm>
            <a:prstGeom prst="straightConnector1">
              <a:avLst/>
            </a:prstGeom>
            <a:noFill/>
            <a:ln w="9525" cap="flat" cmpd="sng">
              <a:solidFill>
                <a:srgbClr val="BFBFBF"/>
              </a:solidFill>
              <a:prstDash val="solid"/>
              <a:round/>
              <a:headEnd type="none" w="sm" len="sm"/>
              <a:tailEnd type="none" w="sm" len="sm"/>
            </a:ln>
          </p:spPr>
        </p:cxnSp>
        <p:cxnSp>
          <p:nvCxnSpPr>
            <p:cNvPr id="4432" name="Google Shape;4432;p329"/>
            <p:cNvCxnSpPr>
              <a:stCxn id="4420" idx="3"/>
              <a:endCxn id="4422" idx="1"/>
            </p:cNvCxnSpPr>
            <p:nvPr/>
          </p:nvCxnSpPr>
          <p:spPr>
            <a:xfrm>
              <a:off x="4000373" y="2647950"/>
              <a:ext cx="1143300" cy="0"/>
            </a:xfrm>
            <a:prstGeom prst="straightConnector1">
              <a:avLst/>
            </a:prstGeom>
            <a:noFill/>
            <a:ln w="9525" cap="flat" cmpd="sng">
              <a:solidFill>
                <a:srgbClr val="BFBFBF"/>
              </a:solidFill>
              <a:prstDash val="solid"/>
              <a:round/>
              <a:headEnd type="none" w="sm" len="sm"/>
              <a:tailEnd type="none" w="sm" len="sm"/>
            </a:ln>
          </p:spPr>
        </p:cxnSp>
        <p:cxnSp>
          <p:nvCxnSpPr>
            <p:cNvPr id="4433" name="Google Shape;4433;p329"/>
            <p:cNvCxnSpPr>
              <a:stCxn id="4422" idx="3"/>
              <a:endCxn id="4424" idx="1"/>
            </p:cNvCxnSpPr>
            <p:nvPr/>
          </p:nvCxnSpPr>
          <p:spPr>
            <a:xfrm>
              <a:off x="5877432" y="2647950"/>
              <a:ext cx="1143300" cy="0"/>
            </a:xfrm>
            <a:prstGeom prst="straightConnector1">
              <a:avLst/>
            </a:prstGeom>
            <a:noFill/>
            <a:ln w="9525" cap="flat" cmpd="sng">
              <a:solidFill>
                <a:srgbClr val="BFBFBF"/>
              </a:solidFill>
              <a:prstDash val="solid"/>
              <a:round/>
              <a:headEnd type="none" w="sm" len="sm"/>
              <a:tailEnd type="none" w="sm" len="sm"/>
            </a:ln>
          </p:spPr>
        </p:cxnSp>
      </p:grpSp>
      <p:cxnSp>
        <p:nvCxnSpPr>
          <p:cNvPr id="4434" name="Google Shape;4434;p329"/>
          <p:cNvCxnSpPr>
            <a:stCxn id="4416" idx="2"/>
            <a:endCxn id="4424" idx="0"/>
          </p:cNvCxnSpPr>
          <p:nvPr/>
        </p:nvCxnSpPr>
        <p:spPr>
          <a:xfrm>
            <a:off x="7881808" y="1987368"/>
            <a:ext cx="0" cy="35580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08"/>
                                        </p:tgtEl>
                                        <p:attrNameLst>
                                          <p:attrName>style.visibility</p:attrName>
                                        </p:attrNameLst>
                                      </p:cBhvr>
                                      <p:to>
                                        <p:strVal val="visible"/>
                                      </p:to>
                                    </p:set>
                                    <p:animEffect transition="in" filter="fade">
                                      <p:cBhvr>
                                        <p:cTn id="7" dur="1000"/>
                                        <p:tgtEl>
                                          <p:spTgt spid="4408"/>
                                        </p:tgtEl>
                                      </p:cBhvr>
                                    </p:animEffect>
                                    <p:anim calcmode="lin" valueType="num">
                                      <p:cBhvr>
                                        <p:cTn id="8" dur="1000" fill="hold"/>
                                        <p:tgtEl>
                                          <p:spTgt spid="4408"/>
                                        </p:tgtEl>
                                        <p:attrNameLst>
                                          <p:attrName>ppt_x</p:attrName>
                                        </p:attrNameLst>
                                      </p:cBhvr>
                                      <p:tavLst>
                                        <p:tav tm="0">
                                          <p:val>
                                            <p:strVal val="#ppt_x"/>
                                          </p:val>
                                        </p:tav>
                                        <p:tav tm="100000">
                                          <p:val>
                                            <p:strVal val="#ppt_x"/>
                                          </p:val>
                                        </p:tav>
                                      </p:tavLst>
                                    </p:anim>
                                    <p:anim calcmode="lin" valueType="num">
                                      <p:cBhvr>
                                        <p:cTn id="9" dur="1000" fill="hold"/>
                                        <p:tgtEl>
                                          <p:spTgt spid="44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23"/>
                                        </p:tgtEl>
                                        <p:attrNameLst>
                                          <p:attrName>style.visibility</p:attrName>
                                        </p:attrNameLst>
                                      </p:cBhvr>
                                      <p:to>
                                        <p:strVal val="visible"/>
                                      </p:to>
                                    </p:set>
                                    <p:animEffect transition="in" filter="fade">
                                      <p:cBhvr>
                                        <p:cTn id="14" dur="1000"/>
                                        <p:tgtEl>
                                          <p:spTgt spid="4423"/>
                                        </p:tgtEl>
                                      </p:cBhvr>
                                    </p:animEffect>
                                    <p:anim calcmode="lin" valueType="num">
                                      <p:cBhvr>
                                        <p:cTn id="15" dur="1000" fill="hold"/>
                                        <p:tgtEl>
                                          <p:spTgt spid="4423"/>
                                        </p:tgtEl>
                                        <p:attrNameLst>
                                          <p:attrName>ppt_x</p:attrName>
                                        </p:attrNameLst>
                                      </p:cBhvr>
                                      <p:tavLst>
                                        <p:tav tm="0">
                                          <p:val>
                                            <p:strVal val="#ppt_x"/>
                                          </p:val>
                                        </p:tav>
                                        <p:tav tm="100000">
                                          <p:val>
                                            <p:strVal val="#ppt_x"/>
                                          </p:val>
                                        </p:tav>
                                      </p:tavLst>
                                    </p:anim>
                                    <p:anim calcmode="lin" valueType="num">
                                      <p:cBhvr>
                                        <p:cTn id="16" dur="1000" fill="hold"/>
                                        <p:tgtEl>
                                          <p:spTgt spid="44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411"/>
                                        </p:tgtEl>
                                        <p:attrNameLst>
                                          <p:attrName>style.visibility</p:attrName>
                                        </p:attrNameLst>
                                      </p:cBhvr>
                                      <p:to>
                                        <p:strVal val="visible"/>
                                      </p:to>
                                    </p:set>
                                    <p:animEffect transition="in" filter="fade">
                                      <p:cBhvr>
                                        <p:cTn id="21" dur="1000"/>
                                        <p:tgtEl>
                                          <p:spTgt spid="4411"/>
                                        </p:tgtEl>
                                      </p:cBhvr>
                                    </p:animEffect>
                                    <p:anim calcmode="lin" valueType="num">
                                      <p:cBhvr>
                                        <p:cTn id="22" dur="1000" fill="hold"/>
                                        <p:tgtEl>
                                          <p:spTgt spid="4411"/>
                                        </p:tgtEl>
                                        <p:attrNameLst>
                                          <p:attrName>ppt_x</p:attrName>
                                        </p:attrNameLst>
                                      </p:cBhvr>
                                      <p:tavLst>
                                        <p:tav tm="0">
                                          <p:val>
                                            <p:strVal val="#ppt_x"/>
                                          </p:val>
                                        </p:tav>
                                        <p:tav tm="100000">
                                          <p:val>
                                            <p:strVal val="#ppt_x"/>
                                          </p:val>
                                        </p:tav>
                                      </p:tavLst>
                                    </p:anim>
                                    <p:anim calcmode="lin" valueType="num">
                                      <p:cBhvr>
                                        <p:cTn id="23" dur="1000" fill="hold"/>
                                        <p:tgtEl>
                                          <p:spTgt spid="44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412"/>
                                        </p:tgtEl>
                                        <p:attrNameLst>
                                          <p:attrName>style.visibility</p:attrName>
                                        </p:attrNameLst>
                                      </p:cBhvr>
                                      <p:to>
                                        <p:strVal val="visible"/>
                                      </p:to>
                                    </p:set>
                                    <p:animEffect transition="in" filter="fade">
                                      <p:cBhvr>
                                        <p:cTn id="28" dur="1000"/>
                                        <p:tgtEl>
                                          <p:spTgt spid="4412"/>
                                        </p:tgtEl>
                                      </p:cBhvr>
                                    </p:animEffect>
                                    <p:anim calcmode="lin" valueType="num">
                                      <p:cBhvr>
                                        <p:cTn id="29" dur="1000" fill="hold"/>
                                        <p:tgtEl>
                                          <p:spTgt spid="4412"/>
                                        </p:tgtEl>
                                        <p:attrNameLst>
                                          <p:attrName>ppt_x</p:attrName>
                                        </p:attrNameLst>
                                      </p:cBhvr>
                                      <p:tavLst>
                                        <p:tav tm="0">
                                          <p:val>
                                            <p:strVal val="#ppt_x"/>
                                          </p:val>
                                        </p:tav>
                                        <p:tav tm="100000">
                                          <p:val>
                                            <p:strVal val="#ppt_x"/>
                                          </p:val>
                                        </p:tav>
                                      </p:tavLst>
                                    </p:anim>
                                    <p:anim calcmode="lin" valueType="num">
                                      <p:cBhvr>
                                        <p:cTn id="30" dur="1000" fill="hold"/>
                                        <p:tgtEl>
                                          <p:spTgt spid="44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413"/>
                                        </p:tgtEl>
                                        <p:attrNameLst>
                                          <p:attrName>style.visibility</p:attrName>
                                        </p:attrNameLst>
                                      </p:cBhvr>
                                      <p:to>
                                        <p:strVal val="visible"/>
                                      </p:to>
                                    </p:set>
                                    <p:animEffect transition="in" filter="fade">
                                      <p:cBhvr>
                                        <p:cTn id="35" dur="1000"/>
                                        <p:tgtEl>
                                          <p:spTgt spid="4413"/>
                                        </p:tgtEl>
                                      </p:cBhvr>
                                    </p:animEffect>
                                    <p:anim calcmode="lin" valueType="num">
                                      <p:cBhvr>
                                        <p:cTn id="36" dur="1000" fill="hold"/>
                                        <p:tgtEl>
                                          <p:spTgt spid="4413"/>
                                        </p:tgtEl>
                                        <p:attrNameLst>
                                          <p:attrName>ppt_x</p:attrName>
                                        </p:attrNameLst>
                                      </p:cBhvr>
                                      <p:tavLst>
                                        <p:tav tm="0">
                                          <p:val>
                                            <p:strVal val="#ppt_x"/>
                                          </p:val>
                                        </p:tav>
                                        <p:tav tm="100000">
                                          <p:val>
                                            <p:strVal val="#ppt_x"/>
                                          </p:val>
                                        </p:tav>
                                      </p:tavLst>
                                    </p:anim>
                                    <p:anim calcmode="lin" valueType="num">
                                      <p:cBhvr>
                                        <p:cTn id="37" dur="1000" fill="hold"/>
                                        <p:tgtEl>
                                          <p:spTgt spid="44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409"/>
                                        </p:tgtEl>
                                        <p:attrNameLst>
                                          <p:attrName>style.visibility</p:attrName>
                                        </p:attrNameLst>
                                      </p:cBhvr>
                                      <p:to>
                                        <p:strVal val="visible"/>
                                      </p:to>
                                    </p:set>
                                    <p:animEffect transition="in" filter="fade">
                                      <p:cBhvr>
                                        <p:cTn id="42" dur="1000"/>
                                        <p:tgtEl>
                                          <p:spTgt spid="4409"/>
                                        </p:tgtEl>
                                      </p:cBhvr>
                                    </p:animEffect>
                                    <p:anim calcmode="lin" valueType="num">
                                      <p:cBhvr>
                                        <p:cTn id="43" dur="1000" fill="hold"/>
                                        <p:tgtEl>
                                          <p:spTgt spid="4409"/>
                                        </p:tgtEl>
                                        <p:attrNameLst>
                                          <p:attrName>ppt_x</p:attrName>
                                        </p:attrNameLst>
                                      </p:cBhvr>
                                      <p:tavLst>
                                        <p:tav tm="0">
                                          <p:val>
                                            <p:strVal val="#ppt_x"/>
                                          </p:val>
                                        </p:tav>
                                        <p:tav tm="100000">
                                          <p:val>
                                            <p:strVal val="#ppt_x"/>
                                          </p:val>
                                        </p:tav>
                                      </p:tavLst>
                                    </p:anim>
                                    <p:anim calcmode="lin" valueType="num">
                                      <p:cBhvr>
                                        <p:cTn id="44" dur="1000" fill="hold"/>
                                        <p:tgtEl>
                                          <p:spTgt spid="440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414"/>
                                        </p:tgtEl>
                                        <p:attrNameLst>
                                          <p:attrName>style.visibility</p:attrName>
                                        </p:attrNameLst>
                                      </p:cBhvr>
                                      <p:to>
                                        <p:strVal val="visible"/>
                                      </p:to>
                                    </p:set>
                                    <p:animEffect transition="in" filter="fade">
                                      <p:cBhvr>
                                        <p:cTn id="49" dur="1000"/>
                                        <p:tgtEl>
                                          <p:spTgt spid="4414"/>
                                        </p:tgtEl>
                                      </p:cBhvr>
                                    </p:animEffect>
                                    <p:anim calcmode="lin" valueType="num">
                                      <p:cBhvr>
                                        <p:cTn id="50" dur="1000" fill="hold"/>
                                        <p:tgtEl>
                                          <p:spTgt spid="4414"/>
                                        </p:tgtEl>
                                        <p:attrNameLst>
                                          <p:attrName>ppt_x</p:attrName>
                                        </p:attrNameLst>
                                      </p:cBhvr>
                                      <p:tavLst>
                                        <p:tav tm="0">
                                          <p:val>
                                            <p:strVal val="#ppt_x"/>
                                          </p:val>
                                        </p:tav>
                                        <p:tav tm="100000">
                                          <p:val>
                                            <p:strVal val="#ppt_x"/>
                                          </p:val>
                                        </p:tav>
                                      </p:tavLst>
                                    </p:anim>
                                    <p:anim calcmode="lin" valueType="num">
                                      <p:cBhvr>
                                        <p:cTn id="51" dur="1000" fill="hold"/>
                                        <p:tgtEl>
                                          <p:spTgt spid="44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415"/>
                                        </p:tgtEl>
                                        <p:attrNameLst>
                                          <p:attrName>style.visibility</p:attrName>
                                        </p:attrNameLst>
                                      </p:cBhvr>
                                      <p:to>
                                        <p:strVal val="visible"/>
                                      </p:to>
                                    </p:set>
                                    <p:animEffect transition="in" filter="fade">
                                      <p:cBhvr>
                                        <p:cTn id="56" dur="1000"/>
                                        <p:tgtEl>
                                          <p:spTgt spid="4415"/>
                                        </p:tgtEl>
                                      </p:cBhvr>
                                    </p:animEffect>
                                    <p:anim calcmode="lin" valueType="num">
                                      <p:cBhvr>
                                        <p:cTn id="57" dur="1000" fill="hold"/>
                                        <p:tgtEl>
                                          <p:spTgt spid="4415"/>
                                        </p:tgtEl>
                                        <p:attrNameLst>
                                          <p:attrName>ppt_x</p:attrName>
                                        </p:attrNameLst>
                                      </p:cBhvr>
                                      <p:tavLst>
                                        <p:tav tm="0">
                                          <p:val>
                                            <p:strVal val="#ppt_x"/>
                                          </p:val>
                                        </p:tav>
                                        <p:tav tm="100000">
                                          <p:val>
                                            <p:strVal val="#ppt_x"/>
                                          </p:val>
                                        </p:tav>
                                      </p:tavLst>
                                    </p:anim>
                                    <p:anim calcmode="lin" valueType="num">
                                      <p:cBhvr>
                                        <p:cTn id="58" dur="1000" fill="hold"/>
                                        <p:tgtEl>
                                          <p:spTgt spid="44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416"/>
                                        </p:tgtEl>
                                        <p:attrNameLst>
                                          <p:attrName>style.visibility</p:attrName>
                                        </p:attrNameLst>
                                      </p:cBhvr>
                                      <p:to>
                                        <p:strVal val="visible"/>
                                      </p:to>
                                    </p:set>
                                    <p:animEffect transition="in" filter="fade">
                                      <p:cBhvr>
                                        <p:cTn id="63" dur="1000"/>
                                        <p:tgtEl>
                                          <p:spTgt spid="4416"/>
                                        </p:tgtEl>
                                      </p:cBhvr>
                                    </p:animEffect>
                                    <p:anim calcmode="lin" valueType="num">
                                      <p:cBhvr>
                                        <p:cTn id="64" dur="1000" fill="hold"/>
                                        <p:tgtEl>
                                          <p:spTgt spid="4416"/>
                                        </p:tgtEl>
                                        <p:attrNameLst>
                                          <p:attrName>ppt_x</p:attrName>
                                        </p:attrNameLst>
                                      </p:cBhvr>
                                      <p:tavLst>
                                        <p:tav tm="0">
                                          <p:val>
                                            <p:strVal val="#ppt_x"/>
                                          </p:val>
                                        </p:tav>
                                        <p:tav tm="100000">
                                          <p:val>
                                            <p:strVal val="#ppt_x"/>
                                          </p:val>
                                        </p:tav>
                                      </p:tavLst>
                                    </p:anim>
                                    <p:anim calcmode="lin" valueType="num">
                                      <p:cBhvr>
                                        <p:cTn id="65" dur="1000" fill="hold"/>
                                        <p:tgtEl>
                                          <p:spTgt spid="441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410"/>
                                        </p:tgtEl>
                                        <p:attrNameLst>
                                          <p:attrName>style.visibility</p:attrName>
                                        </p:attrNameLst>
                                      </p:cBhvr>
                                      <p:to>
                                        <p:strVal val="visible"/>
                                      </p:to>
                                    </p:set>
                                    <p:animEffect transition="in" filter="fade">
                                      <p:cBhvr>
                                        <p:cTn id="70" dur="1000"/>
                                        <p:tgtEl>
                                          <p:spTgt spid="4410"/>
                                        </p:tgtEl>
                                      </p:cBhvr>
                                    </p:animEffect>
                                    <p:anim calcmode="lin" valueType="num">
                                      <p:cBhvr>
                                        <p:cTn id="71" dur="1000" fill="hold"/>
                                        <p:tgtEl>
                                          <p:spTgt spid="4410"/>
                                        </p:tgtEl>
                                        <p:attrNameLst>
                                          <p:attrName>ppt_x</p:attrName>
                                        </p:attrNameLst>
                                      </p:cBhvr>
                                      <p:tavLst>
                                        <p:tav tm="0">
                                          <p:val>
                                            <p:strVal val="#ppt_x"/>
                                          </p:val>
                                        </p:tav>
                                        <p:tav tm="100000">
                                          <p:val>
                                            <p:strVal val="#ppt_x"/>
                                          </p:val>
                                        </p:tav>
                                      </p:tavLst>
                                    </p:anim>
                                    <p:anim calcmode="lin" valueType="num">
                                      <p:cBhvr>
                                        <p:cTn id="72" dur="1000" fill="hold"/>
                                        <p:tgtEl>
                                          <p:spTgt spid="44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8" grpId="0"/>
      <p:bldP spid="4409" grpId="0"/>
      <p:bldP spid="4410" grpId="0"/>
      <p:bldP spid="4411" grpId="0"/>
      <p:bldP spid="4412" grpId="0"/>
      <p:bldP spid="4413" grpId="0"/>
      <p:bldP spid="4414" grpId="0"/>
      <p:bldP spid="4415" grpId="0"/>
      <p:bldP spid="44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438"/>
        <p:cNvGrpSpPr/>
        <p:nvPr/>
      </p:nvGrpSpPr>
      <p:grpSpPr>
        <a:xfrm>
          <a:off x="0" y="0"/>
          <a:ext cx="0" cy="0"/>
          <a:chOff x="0" y="0"/>
          <a:chExt cx="0" cy="0"/>
        </a:xfrm>
      </p:grpSpPr>
      <p:sp>
        <p:nvSpPr>
          <p:cNvPr id="4439" name="Google Shape;4439;p330"/>
          <p:cNvSpPr txBox="1">
            <a:spLocks noGrp="1"/>
          </p:cNvSpPr>
          <p:nvPr>
            <p:ph type="title"/>
          </p:nvPr>
        </p:nvSpPr>
        <p:spPr>
          <a:xfrm>
            <a:off x="-1" y="0"/>
            <a:ext cx="208899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440" name="Google Shape;4440;p330"/>
          <p:cNvSpPr txBox="1">
            <a:spLocks noGrp="1"/>
          </p:cNvSpPr>
          <p:nvPr>
            <p:ph type="title"/>
          </p:nvPr>
        </p:nvSpPr>
        <p:spPr>
          <a:xfrm>
            <a:off x="-1" y="147600"/>
            <a:ext cx="1687551"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441" name="Google Shape;4441;p330"/>
          <p:cNvGrpSpPr/>
          <p:nvPr/>
        </p:nvGrpSpPr>
        <p:grpSpPr>
          <a:xfrm>
            <a:off x="7112471" y="896105"/>
            <a:ext cx="1625806" cy="286966"/>
            <a:chOff x="4081680" y="1541880"/>
            <a:chExt cx="1762200" cy="311040"/>
          </a:xfrm>
        </p:grpSpPr>
        <p:sp>
          <p:nvSpPr>
            <p:cNvPr id="4442" name="Google Shape;4442;p330"/>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43" name="Google Shape;4443;p330"/>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44" name="Google Shape;4444;p330"/>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445" name="Google Shape;4445;p330"/>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446" name="Google Shape;4446;p330"/>
          <p:cNvSpPr txBox="1"/>
          <p:nvPr/>
        </p:nvSpPr>
        <p:spPr>
          <a:xfrm>
            <a:off x="2429348" y="1296661"/>
            <a:ext cx="3396708" cy="484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b="0" i="0" u="none" strike="noStrike" cap="none" dirty="0">
                <a:solidFill>
                  <a:srgbClr val="000000"/>
                </a:solidFill>
                <a:latin typeface="Times New Roman"/>
                <a:ea typeface="Times New Roman"/>
                <a:cs typeface="Times New Roman"/>
                <a:sym typeface="Times New Roman"/>
              </a:rPr>
              <a:t>Number of Layers</a:t>
            </a:r>
            <a:endParaRPr sz="1800" b="0" i="0" u="none" strike="noStrike" cap="none" dirty="0">
              <a:solidFill>
                <a:schemeClr val="dk1"/>
              </a:solidFill>
              <a:latin typeface="Times New Roman"/>
              <a:ea typeface="Times New Roman"/>
              <a:cs typeface="Times New Roman"/>
              <a:sym typeface="Times New Roman"/>
            </a:endParaRPr>
          </a:p>
        </p:txBody>
      </p:sp>
      <p:sp>
        <p:nvSpPr>
          <p:cNvPr id="4447" name="Google Shape;4447;p330"/>
          <p:cNvSpPr txBox="1"/>
          <p:nvPr/>
        </p:nvSpPr>
        <p:spPr>
          <a:xfrm>
            <a:off x="6729058" y="1226903"/>
            <a:ext cx="2305500" cy="484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Times New Roman"/>
                <a:ea typeface="Times New Roman"/>
                <a:cs typeface="Times New Roman"/>
                <a:sym typeface="Times New Roman"/>
              </a:rPr>
              <a:t>Some Checks</a:t>
            </a:r>
            <a:endParaRPr sz="1800" b="0" i="0" u="none" strike="noStrike" cap="none" dirty="0">
              <a:solidFill>
                <a:schemeClr val="dk1"/>
              </a:solidFill>
              <a:latin typeface="Times New Roman"/>
              <a:ea typeface="Times New Roman"/>
              <a:cs typeface="Times New Roman"/>
              <a:sym typeface="Times New Roman"/>
            </a:endParaRPr>
          </a:p>
        </p:txBody>
      </p:sp>
      <p:sp>
        <p:nvSpPr>
          <p:cNvPr id="4448" name="Google Shape;4448;p330"/>
          <p:cNvSpPr txBox="1"/>
          <p:nvPr/>
        </p:nvSpPr>
        <p:spPr>
          <a:xfrm>
            <a:off x="1097908" y="3387318"/>
            <a:ext cx="2305500" cy="25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accent2"/>
                </a:solidFill>
                <a:latin typeface="Aharoni"/>
                <a:ea typeface="Aharoni"/>
                <a:cs typeface="Aharoni"/>
                <a:sym typeface="Aharoni"/>
              </a:rPr>
              <a:t>Step 5 </a:t>
            </a:r>
            <a:endParaRPr sz="1800" b="0" i="0" u="none" strike="noStrike" cap="none" dirty="0">
              <a:solidFill>
                <a:schemeClr val="accent2"/>
              </a:solidFill>
              <a:latin typeface="Aharoni"/>
              <a:ea typeface="Aharoni"/>
              <a:cs typeface="Aharoni"/>
              <a:sym typeface="Aharoni"/>
            </a:endParaRPr>
          </a:p>
        </p:txBody>
      </p:sp>
      <p:sp>
        <p:nvSpPr>
          <p:cNvPr id="4449" name="Google Shape;4449;p330"/>
          <p:cNvSpPr txBox="1"/>
          <p:nvPr/>
        </p:nvSpPr>
        <p:spPr>
          <a:xfrm>
            <a:off x="601018" y="3643218"/>
            <a:ext cx="3299252" cy="48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dirty="0">
                <a:latin typeface="Times New Roman"/>
                <a:ea typeface="Times New Roman"/>
                <a:cs typeface="Times New Roman"/>
                <a:sym typeface="Times New Roman"/>
              </a:rPr>
              <a:t>Diameter </a:t>
            </a:r>
            <a:r>
              <a:rPr lang="en" sz="1800" b="0" i="0" u="none" strike="noStrike" cap="none" dirty="0">
                <a:solidFill>
                  <a:srgbClr val="000000"/>
                </a:solidFill>
                <a:latin typeface="Times New Roman"/>
                <a:ea typeface="Times New Roman"/>
                <a:cs typeface="Times New Roman"/>
                <a:sym typeface="Times New Roman"/>
              </a:rPr>
              <a:t>of Wire</a:t>
            </a:r>
            <a:endParaRPr sz="1800" dirty="0">
              <a:latin typeface="Times New Roman"/>
              <a:ea typeface="Times New Roman"/>
              <a:cs typeface="Times New Roman"/>
              <a:sym typeface="Times New Roman"/>
            </a:endParaRPr>
          </a:p>
        </p:txBody>
      </p:sp>
      <p:sp>
        <p:nvSpPr>
          <p:cNvPr id="4450" name="Google Shape;4450;p330"/>
          <p:cNvSpPr txBox="1"/>
          <p:nvPr/>
        </p:nvSpPr>
        <p:spPr>
          <a:xfrm>
            <a:off x="2974958" y="1731468"/>
            <a:ext cx="2305500" cy="25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accent2"/>
                </a:solidFill>
                <a:latin typeface="Aharoni"/>
                <a:ea typeface="Aharoni"/>
                <a:cs typeface="Aharoni"/>
                <a:sym typeface="Aharoni"/>
              </a:rPr>
              <a:t>Step 6 </a:t>
            </a:r>
            <a:endParaRPr sz="1800" b="0" i="0" u="none" strike="noStrike" cap="none" dirty="0">
              <a:solidFill>
                <a:schemeClr val="accent2"/>
              </a:solidFill>
              <a:latin typeface="Aharoni"/>
              <a:ea typeface="Aharoni"/>
              <a:cs typeface="Aharoni"/>
              <a:sym typeface="Aharoni"/>
            </a:endParaRPr>
          </a:p>
        </p:txBody>
      </p:sp>
      <p:sp>
        <p:nvSpPr>
          <p:cNvPr id="4451" name="Google Shape;4451;p330"/>
          <p:cNvSpPr txBox="1"/>
          <p:nvPr/>
        </p:nvSpPr>
        <p:spPr>
          <a:xfrm>
            <a:off x="4852008" y="3387318"/>
            <a:ext cx="2305500" cy="25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accent2"/>
                </a:solidFill>
                <a:latin typeface="Aharoni"/>
                <a:ea typeface="Aharoni"/>
                <a:cs typeface="Aharoni"/>
                <a:sym typeface="Aharoni"/>
              </a:rPr>
              <a:t>Step 7</a:t>
            </a:r>
            <a:endParaRPr sz="1800" b="0" i="0" u="none" strike="noStrike" cap="none" dirty="0">
              <a:solidFill>
                <a:schemeClr val="accent2"/>
              </a:solidFill>
              <a:latin typeface="Aharoni"/>
              <a:ea typeface="Aharoni"/>
              <a:cs typeface="Aharoni"/>
              <a:sym typeface="Aharoni"/>
            </a:endParaRPr>
          </a:p>
        </p:txBody>
      </p:sp>
      <p:sp>
        <p:nvSpPr>
          <p:cNvPr id="4452" name="Google Shape;4452;p330"/>
          <p:cNvSpPr txBox="1"/>
          <p:nvPr/>
        </p:nvSpPr>
        <p:spPr>
          <a:xfrm>
            <a:off x="4494606" y="3653531"/>
            <a:ext cx="3020317" cy="48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Times New Roman"/>
                <a:ea typeface="Times New Roman"/>
                <a:cs typeface="Times New Roman"/>
                <a:sym typeface="Times New Roman"/>
              </a:rPr>
              <a:t>Length of Wire</a:t>
            </a:r>
            <a:endParaRPr sz="1800" b="0" i="0" u="none" strike="noStrike" cap="none" dirty="0">
              <a:solidFill>
                <a:schemeClr val="dk1"/>
              </a:solidFill>
              <a:latin typeface="Times New Roman"/>
              <a:ea typeface="Times New Roman"/>
              <a:cs typeface="Times New Roman"/>
              <a:sym typeface="Times New Roman"/>
            </a:endParaRPr>
          </a:p>
        </p:txBody>
      </p:sp>
      <p:sp>
        <p:nvSpPr>
          <p:cNvPr id="4453" name="Google Shape;4453;p330"/>
          <p:cNvSpPr txBox="1"/>
          <p:nvPr/>
        </p:nvSpPr>
        <p:spPr>
          <a:xfrm>
            <a:off x="6729058" y="1731468"/>
            <a:ext cx="2305500" cy="255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accent2"/>
                </a:solidFill>
                <a:latin typeface="Aharoni"/>
                <a:ea typeface="Aharoni"/>
                <a:cs typeface="Aharoni"/>
                <a:sym typeface="Aharoni"/>
              </a:rPr>
              <a:t>Step 8 </a:t>
            </a:r>
            <a:endParaRPr sz="1800" b="0" i="0" u="none" strike="noStrike" cap="none" dirty="0">
              <a:solidFill>
                <a:schemeClr val="accent2"/>
              </a:solidFill>
              <a:latin typeface="Aharoni"/>
              <a:ea typeface="Aharoni"/>
              <a:cs typeface="Aharoni"/>
              <a:sym typeface="Aharoni"/>
            </a:endParaRPr>
          </a:p>
        </p:txBody>
      </p:sp>
      <p:cxnSp>
        <p:nvCxnSpPr>
          <p:cNvPr id="4454" name="Google Shape;4454;p330"/>
          <p:cNvCxnSpPr>
            <a:stCxn id="4455" idx="2"/>
            <a:endCxn id="4448" idx="0"/>
          </p:cNvCxnSpPr>
          <p:nvPr/>
        </p:nvCxnSpPr>
        <p:spPr>
          <a:xfrm>
            <a:off x="2250648" y="3077007"/>
            <a:ext cx="0" cy="310200"/>
          </a:xfrm>
          <a:prstGeom prst="straightConnector1">
            <a:avLst/>
          </a:prstGeom>
          <a:noFill/>
          <a:ln w="9525" cap="flat" cmpd="sng">
            <a:solidFill>
              <a:schemeClr val="lt1"/>
            </a:solidFill>
            <a:prstDash val="solid"/>
            <a:round/>
            <a:headEnd type="none" w="sm" len="sm"/>
            <a:tailEnd type="none" w="sm" len="sm"/>
          </a:ln>
        </p:spPr>
      </p:cxnSp>
      <p:cxnSp>
        <p:nvCxnSpPr>
          <p:cNvPr id="4456" name="Google Shape;4456;p330"/>
          <p:cNvCxnSpPr>
            <a:stCxn id="4450" idx="2"/>
            <a:endCxn id="4457" idx="0"/>
          </p:cNvCxnSpPr>
          <p:nvPr/>
        </p:nvCxnSpPr>
        <p:spPr>
          <a:xfrm>
            <a:off x="4127708" y="1987368"/>
            <a:ext cx="0" cy="355800"/>
          </a:xfrm>
          <a:prstGeom prst="straightConnector1">
            <a:avLst/>
          </a:prstGeom>
          <a:noFill/>
          <a:ln w="9525" cap="flat" cmpd="sng">
            <a:solidFill>
              <a:schemeClr val="lt1"/>
            </a:solidFill>
            <a:prstDash val="solid"/>
            <a:round/>
            <a:headEnd type="none" w="sm" len="sm"/>
            <a:tailEnd type="none" w="sm" len="sm"/>
          </a:ln>
        </p:spPr>
      </p:cxnSp>
      <p:cxnSp>
        <p:nvCxnSpPr>
          <p:cNvPr id="4458" name="Google Shape;4458;p330"/>
          <p:cNvCxnSpPr>
            <a:stCxn id="4459" idx="2"/>
            <a:endCxn id="4451" idx="0"/>
          </p:cNvCxnSpPr>
          <p:nvPr/>
        </p:nvCxnSpPr>
        <p:spPr>
          <a:xfrm>
            <a:off x="6004765" y="3077007"/>
            <a:ext cx="0" cy="310200"/>
          </a:xfrm>
          <a:prstGeom prst="straightConnector1">
            <a:avLst/>
          </a:prstGeom>
          <a:noFill/>
          <a:ln w="9525" cap="flat" cmpd="sng">
            <a:solidFill>
              <a:schemeClr val="lt1"/>
            </a:solidFill>
            <a:prstDash val="solid"/>
            <a:round/>
            <a:headEnd type="none" w="sm" len="sm"/>
            <a:tailEnd type="none" w="sm" len="sm"/>
          </a:ln>
        </p:spPr>
      </p:cxnSp>
      <p:grpSp>
        <p:nvGrpSpPr>
          <p:cNvPr id="4460" name="Google Shape;4460;p330"/>
          <p:cNvGrpSpPr/>
          <p:nvPr/>
        </p:nvGrpSpPr>
        <p:grpSpPr>
          <a:xfrm>
            <a:off x="1883748" y="2343207"/>
            <a:ext cx="6364975" cy="733800"/>
            <a:chOff x="1389515" y="2281050"/>
            <a:chExt cx="6364975" cy="733800"/>
          </a:xfrm>
        </p:grpSpPr>
        <p:sp>
          <p:nvSpPr>
            <p:cNvPr id="4457" name="Google Shape;4457;p330"/>
            <p:cNvSpPr/>
            <p:nvPr/>
          </p:nvSpPr>
          <p:spPr>
            <a:xfrm>
              <a:off x="3266573" y="2281050"/>
              <a:ext cx="733800" cy="73380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61" name="Google Shape;4461;p330"/>
            <p:cNvSpPr/>
            <p:nvPr/>
          </p:nvSpPr>
          <p:spPr>
            <a:xfrm>
              <a:off x="7020690" y="2281050"/>
              <a:ext cx="733800" cy="733800"/>
            </a:xfrm>
            <a:prstGeom prst="rect">
              <a:avLst/>
            </a:prstGeom>
            <a:solidFill>
              <a:schemeClr val="lt1"/>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462" name="Google Shape;4462;p330"/>
            <p:cNvGrpSpPr/>
            <p:nvPr/>
          </p:nvGrpSpPr>
          <p:grpSpPr>
            <a:xfrm>
              <a:off x="1389515" y="2281050"/>
              <a:ext cx="733800" cy="733800"/>
              <a:chOff x="1500950" y="2204850"/>
              <a:chExt cx="733800" cy="733800"/>
            </a:xfrm>
          </p:grpSpPr>
          <p:sp>
            <p:nvSpPr>
              <p:cNvPr id="4463" name="Google Shape;4463;p330"/>
              <p:cNvSpPr/>
              <p:nvPr/>
            </p:nvSpPr>
            <p:spPr>
              <a:xfrm>
                <a:off x="1740075" y="23538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rgbClr val="ACACE4"/>
              </a:solidFill>
              <a:ln w="9525" cap="flat" cmpd="sng">
                <a:solidFill>
                  <a:srgbClr val="2D2D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55" name="Google Shape;4455;p330"/>
              <p:cNvSpPr/>
              <p:nvPr/>
            </p:nvSpPr>
            <p:spPr>
              <a:xfrm>
                <a:off x="1500950" y="2204850"/>
                <a:ext cx="733800" cy="73380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64" name="Google Shape;4464;p330"/>
            <p:cNvSpPr/>
            <p:nvPr/>
          </p:nvSpPr>
          <p:spPr>
            <a:xfrm>
              <a:off x="3505698" y="24300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dk1"/>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465" name="Google Shape;4465;p330"/>
            <p:cNvGrpSpPr/>
            <p:nvPr/>
          </p:nvGrpSpPr>
          <p:grpSpPr>
            <a:xfrm>
              <a:off x="5143632" y="2281050"/>
              <a:ext cx="733800" cy="733800"/>
              <a:chOff x="4540250" y="2204850"/>
              <a:chExt cx="733800" cy="733800"/>
            </a:xfrm>
          </p:grpSpPr>
          <p:sp>
            <p:nvSpPr>
              <p:cNvPr id="4466" name="Google Shape;4466;p330"/>
              <p:cNvSpPr/>
              <p:nvPr/>
            </p:nvSpPr>
            <p:spPr>
              <a:xfrm>
                <a:off x="4779375" y="23538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rgbClr val="ACACE4"/>
              </a:solidFill>
              <a:ln w="9525" cap="flat" cmpd="sng">
                <a:solidFill>
                  <a:srgbClr val="2D2D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59" name="Google Shape;4459;p330"/>
              <p:cNvSpPr/>
              <p:nvPr/>
            </p:nvSpPr>
            <p:spPr>
              <a:xfrm>
                <a:off x="4540250" y="2204850"/>
                <a:ext cx="733800" cy="733800"/>
              </a:xfrm>
              <a:prstGeom prst="rect">
                <a:avLst/>
              </a:prstGeom>
              <a:no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67" name="Google Shape;4467;p330"/>
            <p:cNvSpPr/>
            <p:nvPr/>
          </p:nvSpPr>
          <p:spPr>
            <a:xfrm>
              <a:off x="7259815" y="2430004"/>
              <a:ext cx="255542" cy="435892"/>
            </a:xfrm>
            <a:custGeom>
              <a:avLst/>
              <a:gdLst/>
              <a:ahLst/>
              <a:cxnLst/>
              <a:rect l="l" t="t" r="r" b="b"/>
              <a:pathLst>
                <a:path w="13098" h="22342" extrusionOk="0">
                  <a:moveTo>
                    <a:pt x="13098" y="0"/>
                  </a:moveTo>
                  <a:lnTo>
                    <a:pt x="7704" y="577"/>
                  </a:lnTo>
                  <a:lnTo>
                    <a:pt x="768" y="10400"/>
                  </a:lnTo>
                  <a:lnTo>
                    <a:pt x="5203" y="11168"/>
                  </a:lnTo>
                  <a:lnTo>
                    <a:pt x="0" y="22341"/>
                  </a:lnTo>
                  <a:lnTo>
                    <a:pt x="11752" y="7317"/>
                  </a:lnTo>
                  <a:lnTo>
                    <a:pt x="7514" y="6739"/>
                  </a:lnTo>
                  <a:lnTo>
                    <a:pt x="13098" y="0"/>
                  </a:lnTo>
                  <a:close/>
                </a:path>
              </a:pathLst>
            </a:custGeom>
            <a:solidFill>
              <a:schemeClr val="dk1"/>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468" name="Google Shape;4468;p330"/>
            <p:cNvCxnSpPr>
              <a:stCxn id="4455" idx="3"/>
              <a:endCxn id="4457" idx="1"/>
            </p:cNvCxnSpPr>
            <p:nvPr/>
          </p:nvCxnSpPr>
          <p:spPr>
            <a:xfrm>
              <a:off x="2123315" y="2647950"/>
              <a:ext cx="1143300" cy="0"/>
            </a:xfrm>
            <a:prstGeom prst="straightConnector1">
              <a:avLst/>
            </a:prstGeom>
            <a:noFill/>
            <a:ln w="9525" cap="flat" cmpd="sng">
              <a:solidFill>
                <a:srgbClr val="BFBFBF"/>
              </a:solidFill>
              <a:prstDash val="solid"/>
              <a:round/>
              <a:headEnd type="none" w="sm" len="sm"/>
              <a:tailEnd type="none" w="sm" len="sm"/>
            </a:ln>
          </p:spPr>
        </p:cxnSp>
        <p:cxnSp>
          <p:nvCxnSpPr>
            <p:cNvPr id="4469" name="Google Shape;4469;p330"/>
            <p:cNvCxnSpPr>
              <a:stCxn id="4457" idx="3"/>
              <a:endCxn id="4459" idx="1"/>
            </p:cNvCxnSpPr>
            <p:nvPr/>
          </p:nvCxnSpPr>
          <p:spPr>
            <a:xfrm>
              <a:off x="4000373" y="2647950"/>
              <a:ext cx="1143300" cy="0"/>
            </a:xfrm>
            <a:prstGeom prst="straightConnector1">
              <a:avLst/>
            </a:prstGeom>
            <a:noFill/>
            <a:ln w="9525" cap="flat" cmpd="sng">
              <a:solidFill>
                <a:srgbClr val="BFBFBF"/>
              </a:solidFill>
              <a:prstDash val="solid"/>
              <a:round/>
              <a:headEnd type="none" w="sm" len="sm"/>
              <a:tailEnd type="none" w="sm" len="sm"/>
            </a:ln>
          </p:spPr>
        </p:cxnSp>
        <p:cxnSp>
          <p:nvCxnSpPr>
            <p:cNvPr id="4470" name="Google Shape;4470;p330"/>
            <p:cNvCxnSpPr>
              <a:stCxn id="4459" idx="3"/>
              <a:endCxn id="4461" idx="1"/>
            </p:cNvCxnSpPr>
            <p:nvPr/>
          </p:nvCxnSpPr>
          <p:spPr>
            <a:xfrm>
              <a:off x="5877432" y="2647950"/>
              <a:ext cx="1143300" cy="0"/>
            </a:xfrm>
            <a:prstGeom prst="straightConnector1">
              <a:avLst/>
            </a:prstGeom>
            <a:noFill/>
            <a:ln w="9525" cap="flat" cmpd="sng">
              <a:solidFill>
                <a:srgbClr val="BFBFBF"/>
              </a:solidFill>
              <a:prstDash val="solid"/>
              <a:round/>
              <a:headEnd type="none" w="sm" len="sm"/>
              <a:tailEnd type="none" w="sm" len="sm"/>
            </a:ln>
          </p:spPr>
        </p:cxnSp>
      </p:grpSp>
      <p:cxnSp>
        <p:nvCxnSpPr>
          <p:cNvPr id="4471" name="Google Shape;4471;p330"/>
          <p:cNvCxnSpPr>
            <a:stCxn id="4453" idx="2"/>
            <a:endCxn id="4461" idx="0"/>
          </p:cNvCxnSpPr>
          <p:nvPr/>
        </p:nvCxnSpPr>
        <p:spPr>
          <a:xfrm>
            <a:off x="7881808" y="1987368"/>
            <a:ext cx="0" cy="35580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48">
                                            <p:txEl>
                                              <p:pRg st="0" end="0"/>
                                            </p:txEl>
                                          </p:spTgt>
                                        </p:tgtEl>
                                        <p:attrNameLst>
                                          <p:attrName>style.visibility</p:attrName>
                                        </p:attrNameLst>
                                      </p:cBhvr>
                                      <p:to>
                                        <p:strVal val="visible"/>
                                      </p:to>
                                    </p:set>
                                    <p:animEffect transition="in" filter="fade">
                                      <p:cBhvr>
                                        <p:cTn id="7" dur="1000"/>
                                        <p:tgtEl>
                                          <p:spTgt spid="4448">
                                            <p:txEl>
                                              <p:pRg st="0" end="0"/>
                                            </p:txEl>
                                          </p:spTgt>
                                        </p:tgtEl>
                                      </p:cBhvr>
                                    </p:animEffect>
                                    <p:anim calcmode="lin" valueType="num">
                                      <p:cBhvr>
                                        <p:cTn id="8" dur="1000" fill="hold"/>
                                        <p:tgtEl>
                                          <p:spTgt spid="444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4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49">
                                            <p:txEl>
                                              <p:pRg st="0" end="0"/>
                                            </p:txEl>
                                          </p:spTgt>
                                        </p:tgtEl>
                                        <p:attrNameLst>
                                          <p:attrName>style.visibility</p:attrName>
                                        </p:attrNameLst>
                                      </p:cBhvr>
                                      <p:to>
                                        <p:strVal val="visible"/>
                                      </p:to>
                                    </p:set>
                                    <p:animEffect transition="in" filter="fade">
                                      <p:cBhvr>
                                        <p:cTn id="14" dur="1000"/>
                                        <p:tgtEl>
                                          <p:spTgt spid="4449">
                                            <p:txEl>
                                              <p:pRg st="0" end="0"/>
                                            </p:txEl>
                                          </p:spTgt>
                                        </p:tgtEl>
                                      </p:cBhvr>
                                    </p:animEffect>
                                    <p:anim calcmode="lin" valueType="num">
                                      <p:cBhvr>
                                        <p:cTn id="15" dur="1000" fill="hold"/>
                                        <p:tgtEl>
                                          <p:spTgt spid="444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4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450"/>
                                        </p:tgtEl>
                                        <p:attrNameLst>
                                          <p:attrName>style.visibility</p:attrName>
                                        </p:attrNameLst>
                                      </p:cBhvr>
                                      <p:to>
                                        <p:strVal val="visible"/>
                                      </p:to>
                                    </p:set>
                                    <p:animEffect transition="in" filter="fade">
                                      <p:cBhvr>
                                        <p:cTn id="21" dur="1000"/>
                                        <p:tgtEl>
                                          <p:spTgt spid="4450"/>
                                        </p:tgtEl>
                                      </p:cBhvr>
                                    </p:animEffect>
                                    <p:anim calcmode="lin" valueType="num">
                                      <p:cBhvr>
                                        <p:cTn id="22" dur="1000" fill="hold"/>
                                        <p:tgtEl>
                                          <p:spTgt spid="4450"/>
                                        </p:tgtEl>
                                        <p:attrNameLst>
                                          <p:attrName>ppt_x</p:attrName>
                                        </p:attrNameLst>
                                      </p:cBhvr>
                                      <p:tavLst>
                                        <p:tav tm="0">
                                          <p:val>
                                            <p:strVal val="#ppt_x"/>
                                          </p:val>
                                        </p:tav>
                                        <p:tav tm="100000">
                                          <p:val>
                                            <p:strVal val="#ppt_x"/>
                                          </p:val>
                                        </p:tav>
                                      </p:tavLst>
                                    </p:anim>
                                    <p:anim calcmode="lin" valueType="num">
                                      <p:cBhvr>
                                        <p:cTn id="23" dur="1000" fill="hold"/>
                                        <p:tgtEl>
                                          <p:spTgt spid="445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446">
                                            <p:txEl>
                                              <p:pRg st="0" end="0"/>
                                            </p:txEl>
                                          </p:spTgt>
                                        </p:tgtEl>
                                        <p:attrNameLst>
                                          <p:attrName>style.visibility</p:attrName>
                                        </p:attrNameLst>
                                      </p:cBhvr>
                                      <p:to>
                                        <p:strVal val="visible"/>
                                      </p:to>
                                    </p:set>
                                    <p:animEffect transition="in" filter="fade">
                                      <p:cBhvr>
                                        <p:cTn id="28" dur="1000"/>
                                        <p:tgtEl>
                                          <p:spTgt spid="4446">
                                            <p:txEl>
                                              <p:pRg st="0" end="0"/>
                                            </p:txEl>
                                          </p:spTgt>
                                        </p:tgtEl>
                                      </p:cBhvr>
                                    </p:animEffect>
                                    <p:anim calcmode="lin" valueType="num">
                                      <p:cBhvr>
                                        <p:cTn id="29" dur="1000" fill="hold"/>
                                        <p:tgtEl>
                                          <p:spTgt spid="444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4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451"/>
                                        </p:tgtEl>
                                        <p:attrNameLst>
                                          <p:attrName>style.visibility</p:attrName>
                                        </p:attrNameLst>
                                      </p:cBhvr>
                                      <p:to>
                                        <p:strVal val="visible"/>
                                      </p:to>
                                    </p:set>
                                    <p:animEffect transition="in" filter="fade">
                                      <p:cBhvr>
                                        <p:cTn id="35" dur="1000"/>
                                        <p:tgtEl>
                                          <p:spTgt spid="4451"/>
                                        </p:tgtEl>
                                      </p:cBhvr>
                                    </p:animEffect>
                                    <p:anim calcmode="lin" valueType="num">
                                      <p:cBhvr>
                                        <p:cTn id="36" dur="1000" fill="hold"/>
                                        <p:tgtEl>
                                          <p:spTgt spid="4451"/>
                                        </p:tgtEl>
                                        <p:attrNameLst>
                                          <p:attrName>ppt_x</p:attrName>
                                        </p:attrNameLst>
                                      </p:cBhvr>
                                      <p:tavLst>
                                        <p:tav tm="0">
                                          <p:val>
                                            <p:strVal val="#ppt_x"/>
                                          </p:val>
                                        </p:tav>
                                        <p:tav tm="100000">
                                          <p:val>
                                            <p:strVal val="#ppt_x"/>
                                          </p:val>
                                        </p:tav>
                                      </p:tavLst>
                                    </p:anim>
                                    <p:anim calcmode="lin" valueType="num">
                                      <p:cBhvr>
                                        <p:cTn id="37" dur="1000" fill="hold"/>
                                        <p:tgtEl>
                                          <p:spTgt spid="445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452"/>
                                        </p:tgtEl>
                                        <p:attrNameLst>
                                          <p:attrName>style.visibility</p:attrName>
                                        </p:attrNameLst>
                                      </p:cBhvr>
                                      <p:to>
                                        <p:strVal val="visible"/>
                                      </p:to>
                                    </p:set>
                                    <p:animEffect transition="in" filter="fade">
                                      <p:cBhvr>
                                        <p:cTn id="42" dur="1000"/>
                                        <p:tgtEl>
                                          <p:spTgt spid="4452"/>
                                        </p:tgtEl>
                                      </p:cBhvr>
                                    </p:animEffect>
                                    <p:anim calcmode="lin" valueType="num">
                                      <p:cBhvr>
                                        <p:cTn id="43" dur="1000" fill="hold"/>
                                        <p:tgtEl>
                                          <p:spTgt spid="4452"/>
                                        </p:tgtEl>
                                        <p:attrNameLst>
                                          <p:attrName>ppt_x</p:attrName>
                                        </p:attrNameLst>
                                      </p:cBhvr>
                                      <p:tavLst>
                                        <p:tav tm="0">
                                          <p:val>
                                            <p:strVal val="#ppt_x"/>
                                          </p:val>
                                        </p:tav>
                                        <p:tav tm="100000">
                                          <p:val>
                                            <p:strVal val="#ppt_x"/>
                                          </p:val>
                                        </p:tav>
                                      </p:tavLst>
                                    </p:anim>
                                    <p:anim calcmode="lin" valueType="num">
                                      <p:cBhvr>
                                        <p:cTn id="44" dur="1000" fill="hold"/>
                                        <p:tgtEl>
                                          <p:spTgt spid="445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453"/>
                                        </p:tgtEl>
                                        <p:attrNameLst>
                                          <p:attrName>style.visibility</p:attrName>
                                        </p:attrNameLst>
                                      </p:cBhvr>
                                      <p:to>
                                        <p:strVal val="visible"/>
                                      </p:to>
                                    </p:set>
                                    <p:animEffect transition="in" filter="fade">
                                      <p:cBhvr>
                                        <p:cTn id="49" dur="1000"/>
                                        <p:tgtEl>
                                          <p:spTgt spid="4453"/>
                                        </p:tgtEl>
                                      </p:cBhvr>
                                    </p:animEffect>
                                    <p:anim calcmode="lin" valueType="num">
                                      <p:cBhvr>
                                        <p:cTn id="50" dur="1000" fill="hold"/>
                                        <p:tgtEl>
                                          <p:spTgt spid="4453"/>
                                        </p:tgtEl>
                                        <p:attrNameLst>
                                          <p:attrName>ppt_x</p:attrName>
                                        </p:attrNameLst>
                                      </p:cBhvr>
                                      <p:tavLst>
                                        <p:tav tm="0">
                                          <p:val>
                                            <p:strVal val="#ppt_x"/>
                                          </p:val>
                                        </p:tav>
                                        <p:tav tm="100000">
                                          <p:val>
                                            <p:strVal val="#ppt_x"/>
                                          </p:val>
                                        </p:tav>
                                      </p:tavLst>
                                    </p:anim>
                                    <p:anim calcmode="lin" valueType="num">
                                      <p:cBhvr>
                                        <p:cTn id="51" dur="1000" fill="hold"/>
                                        <p:tgtEl>
                                          <p:spTgt spid="445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447"/>
                                        </p:tgtEl>
                                        <p:attrNameLst>
                                          <p:attrName>style.visibility</p:attrName>
                                        </p:attrNameLst>
                                      </p:cBhvr>
                                      <p:to>
                                        <p:strVal val="visible"/>
                                      </p:to>
                                    </p:set>
                                    <p:animEffect transition="in" filter="fade">
                                      <p:cBhvr>
                                        <p:cTn id="56" dur="1000"/>
                                        <p:tgtEl>
                                          <p:spTgt spid="4447"/>
                                        </p:tgtEl>
                                      </p:cBhvr>
                                    </p:animEffect>
                                    <p:anim calcmode="lin" valueType="num">
                                      <p:cBhvr>
                                        <p:cTn id="57" dur="1000" fill="hold"/>
                                        <p:tgtEl>
                                          <p:spTgt spid="4447"/>
                                        </p:tgtEl>
                                        <p:attrNameLst>
                                          <p:attrName>ppt_x</p:attrName>
                                        </p:attrNameLst>
                                      </p:cBhvr>
                                      <p:tavLst>
                                        <p:tav tm="0">
                                          <p:val>
                                            <p:strVal val="#ppt_x"/>
                                          </p:val>
                                        </p:tav>
                                        <p:tav tm="100000">
                                          <p:val>
                                            <p:strVal val="#ppt_x"/>
                                          </p:val>
                                        </p:tav>
                                      </p:tavLst>
                                    </p:anim>
                                    <p:anim calcmode="lin" valueType="num">
                                      <p:cBhvr>
                                        <p:cTn id="58" dur="1000" fill="hold"/>
                                        <p:tgtEl>
                                          <p:spTgt spid="44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7" grpId="0"/>
      <p:bldP spid="4450" grpId="0"/>
      <p:bldP spid="4451" grpId="0"/>
      <p:bldP spid="4452" grpId="0"/>
      <p:bldP spid="445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331"/>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477" name="Google Shape;4477;p331"/>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478" name="Google Shape;4478;p331"/>
          <p:cNvGrpSpPr/>
          <p:nvPr/>
        </p:nvGrpSpPr>
        <p:grpSpPr>
          <a:xfrm>
            <a:off x="7112471" y="896105"/>
            <a:ext cx="1625806" cy="286966"/>
            <a:chOff x="4081680" y="1541880"/>
            <a:chExt cx="1762200" cy="311040"/>
          </a:xfrm>
        </p:grpSpPr>
        <p:sp>
          <p:nvSpPr>
            <p:cNvPr id="4479" name="Google Shape;4479;p33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80" name="Google Shape;4480;p33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81" name="Google Shape;4481;p33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482" name="Google Shape;4482;p331"/>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dk1"/>
                </a:solidFill>
                <a:latin typeface="Cairo"/>
                <a:ea typeface="Cairo"/>
                <a:cs typeface="Cairo"/>
                <a:sym typeface="Cairo"/>
              </a:rPr>
              <a:t>Design Procedures</a:t>
            </a:r>
            <a:endParaRPr sz="3000" b="1" i="0" u="none" strike="noStrike" cap="none" dirty="0">
              <a:solidFill>
                <a:schemeClr val="dk1"/>
              </a:solidFill>
              <a:latin typeface="Cairo"/>
              <a:ea typeface="Cairo"/>
              <a:cs typeface="Cairo"/>
              <a:sym typeface="Cairo"/>
            </a:endParaRPr>
          </a:p>
        </p:txBody>
      </p:sp>
      <p:sp>
        <p:nvSpPr>
          <p:cNvPr id="4483" name="Google Shape;4483;p331"/>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System Requirements</a:t>
            </a:r>
            <a:endParaRPr sz="1800" b="0" i="0" u="none" strike="noStrike" cap="none" dirty="0">
              <a:solidFill>
                <a:schemeClr val="dk1"/>
              </a:solidFill>
              <a:latin typeface="Cairo Medium"/>
              <a:ea typeface="Cairo Medium"/>
              <a:cs typeface="Cairo Medium"/>
              <a:sym typeface="Cairo Medium"/>
            </a:endParaRPr>
          </a:p>
        </p:txBody>
      </p:sp>
      <p:sp>
        <p:nvSpPr>
          <p:cNvPr id="4484" name="Google Shape;4484;p331"/>
          <p:cNvSpPr txBox="1"/>
          <p:nvPr/>
        </p:nvSpPr>
        <p:spPr>
          <a:xfrm>
            <a:off x="776867" y="1557617"/>
            <a:ext cx="6867802" cy="3881746"/>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 sz="1800" b="0" i="0" u="none" strike="noStrike" cap="none" dirty="0">
                <a:solidFill>
                  <a:srgbClr val="212121"/>
                </a:solidFill>
                <a:latin typeface="Times New Roman"/>
                <a:ea typeface="Times New Roman"/>
                <a:cs typeface="Times New Roman"/>
                <a:sym typeface="Times New Roman"/>
              </a:rPr>
              <a:t>Switching Frequency in KHz.</a:t>
            </a:r>
            <a:endParaRPr dirty="0"/>
          </a:p>
          <a:p>
            <a:pPr marL="285750" marR="0" lvl="0" indent="-196850" algn="l" rtl="0">
              <a:lnSpc>
                <a:spcPct val="100000"/>
              </a:lnSpc>
              <a:spcBef>
                <a:spcPts val="0"/>
              </a:spcBef>
              <a:spcAft>
                <a:spcPts val="0"/>
              </a:spcAft>
              <a:buClr>
                <a:schemeClr val="dk1"/>
              </a:buClr>
              <a:buSzPts val="1400"/>
              <a:buFont typeface="Arial"/>
              <a:buNone/>
            </a:pPr>
            <a:endParaRPr sz="1800" b="0" i="0" u="none" strike="noStrike" cap="none" dirty="0">
              <a:solidFill>
                <a:srgbClr val="21212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400"/>
              <a:buFont typeface="Arial"/>
              <a:buChar char="•"/>
            </a:pPr>
            <a:r>
              <a:rPr lang="en" sz="1800" b="0" i="0" u="none" strike="noStrike" cap="none" dirty="0">
                <a:solidFill>
                  <a:srgbClr val="212121"/>
                </a:solidFill>
                <a:latin typeface="Times New Roman"/>
                <a:ea typeface="Times New Roman"/>
                <a:cs typeface="Times New Roman"/>
                <a:sym typeface="Times New Roman"/>
              </a:rPr>
              <a:t>Output Power in Watt.</a:t>
            </a:r>
            <a:endParaRPr dirty="0"/>
          </a:p>
          <a:p>
            <a:pPr marL="285750" marR="0" lvl="0" indent="-196850" algn="l" rtl="0">
              <a:lnSpc>
                <a:spcPct val="100000"/>
              </a:lnSpc>
              <a:spcBef>
                <a:spcPts val="0"/>
              </a:spcBef>
              <a:spcAft>
                <a:spcPts val="0"/>
              </a:spcAft>
              <a:buClr>
                <a:schemeClr val="dk1"/>
              </a:buClr>
              <a:buSzPts val="1400"/>
              <a:buFont typeface="Arial"/>
              <a:buNone/>
            </a:pPr>
            <a:endParaRPr sz="1800" b="0" i="0" u="none" strike="noStrike" cap="none" dirty="0">
              <a:solidFill>
                <a:srgbClr val="21212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400"/>
              <a:buFont typeface="Arial"/>
              <a:buChar char="•"/>
            </a:pPr>
            <a:r>
              <a:rPr lang="en" sz="1800" b="0" i="0" u="none" strike="noStrike" cap="none" dirty="0">
                <a:solidFill>
                  <a:srgbClr val="212121"/>
                </a:solidFill>
                <a:latin typeface="Times New Roman"/>
                <a:ea typeface="Times New Roman"/>
                <a:cs typeface="Times New Roman"/>
                <a:sym typeface="Times New Roman"/>
              </a:rPr>
              <a:t>Input Voltage in V.</a:t>
            </a:r>
            <a:endParaRPr dirty="0"/>
          </a:p>
          <a:p>
            <a:pPr marL="285750" marR="0" lvl="0" indent="-196850" algn="l" rtl="0">
              <a:lnSpc>
                <a:spcPct val="100000"/>
              </a:lnSpc>
              <a:spcBef>
                <a:spcPts val="0"/>
              </a:spcBef>
              <a:spcAft>
                <a:spcPts val="0"/>
              </a:spcAft>
              <a:buClr>
                <a:schemeClr val="dk1"/>
              </a:buClr>
              <a:buSzPts val="1400"/>
              <a:buFont typeface="Arial"/>
              <a:buNone/>
            </a:pPr>
            <a:endParaRPr sz="1800" b="0" i="0" u="none" strike="noStrike" cap="none" dirty="0">
              <a:solidFill>
                <a:srgbClr val="21212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400"/>
              <a:buFont typeface="Arial"/>
              <a:buChar char="•"/>
            </a:pPr>
            <a:r>
              <a:rPr lang="en" sz="1800" b="0" i="0" u="none" strike="noStrike" cap="none" dirty="0">
                <a:solidFill>
                  <a:srgbClr val="212121"/>
                </a:solidFill>
                <a:latin typeface="Times New Roman"/>
                <a:ea typeface="Times New Roman"/>
                <a:cs typeface="Times New Roman"/>
                <a:sym typeface="Times New Roman"/>
              </a:rPr>
              <a:t>Output Voltage in V.</a:t>
            </a:r>
            <a:endParaRPr dirty="0"/>
          </a:p>
          <a:p>
            <a:pPr marL="285750" marR="0" lvl="0" indent="-196850" algn="l" rtl="0">
              <a:lnSpc>
                <a:spcPct val="100000"/>
              </a:lnSpc>
              <a:spcBef>
                <a:spcPts val="0"/>
              </a:spcBef>
              <a:spcAft>
                <a:spcPts val="0"/>
              </a:spcAft>
              <a:buClr>
                <a:schemeClr val="dk1"/>
              </a:buClr>
              <a:buSzPts val="1400"/>
              <a:buFont typeface="Arial"/>
              <a:buNone/>
            </a:pPr>
            <a:endParaRPr sz="2800" b="0" i="0" u="none" strike="noStrike" cap="none" dirty="0">
              <a:solidFill>
                <a:srgbClr val="21212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400"/>
              <a:buFont typeface="Jura"/>
              <a:buNone/>
            </a:pPr>
            <a:endParaRPr sz="2800" b="0" i="0" u="none" strike="noStrike" cap="none" dirty="0">
              <a:solidFill>
                <a:srgbClr val="212121"/>
              </a:solidFill>
              <a:latin typeface="Roboto"/>
              <a:ea typeface="Roboto"/>
              <a:cs typeface="Roboto"/>
              <a:sym typeface="Roboto"/>
            </a:endParaRPr>
          </a:p>
          <a:p>
            <a:pPr marL="285750" marR="0" lvl="0" indent="-196850" algn="l" rtl="0">
              <a:lnSpc>
                <a:spcPct val="100000"/>
              </a:lnSpc>
              <a:spcBef>
                <a:spcPts val="0"/>
              </a:spcBef>
              <a:spcAft>
                <a:spcPts val="0"/>
              </a:spcAft>
              <a:buClr>
                <a:schemeClr val="dk1"/>
              </a:buClr>
              <a:buSzPts val="1400"/>
              <a:buFont typeface="Arial"/>
              <a:buNone/>
            </a:pPr>
            <a:endParaRPr sz="2800" b="0" i="0" u="none" strike="noStrike" cap="none" dirty="0">
              <a:solidFill>
                <a:srgbClr val="212121"/>
              </a:solidFill>
              <a:latin typeface="Roboto"/>
              <a:ea typeface="Roboto"/>
              <a:cs typeface="Roboto"/>
              <a:sym typeface="Roboto"/>
            </a:endParaRPr>
          </a:p>
          <a:p>
            <a:pPr marL="285750" marR="0" lvl="0" indent="-196850" algn="l" rtl="0">
              <a:lnSpc>
                <a:spcPct val="100000"/>
              </a:lnSpc>
              <a:spcBef>
                <a:spcPts val="0"/>
              </a:spcBef>
              <a:spcAft>
                <a:spcPts val="0"/>
              </a:spcAft>
              <a:buClr>
                <a:schemeClr val="dk1"/>
              </a:buClr>
              <a:buSzPts val="1400"/>
              <a:buFont typeface="Arial"/>
              <a:buNone/>
            </a:pPr>
            <a:endParaRPr sz="2800" b="0" i="0" u="none" strike="noStrike" cap="none" dirty="0">
              <a:solidFill>
                <a:schemeClr val="dk1"/>
              </a:solidFill>
              <a:latin typeface="Jura"/>
              <a:ea typeface="Jura"/>
              <a:cs typeface="Jura"/>
              <a:sym typeface="Jur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83"/>
                                        </p:tgtEl>
                                        <p:attrNameLst>
                                          <p:attrName>style.visibility</p:attrName>
                                        </p:attrNameLst>
                                      </p:cBhvr>
                                      <p:to>
                                        <p:strVal val="visible"/>
                                      </p:to>
                                    </p:set>
                                    <p:animEffect transition="in" filter="fade">
                                      <p:cBhvr>
                                        <p:cTn id="7" dur="1000"/>
                                        <p:tgtEl>
                                          <p:spTgt spid="4483"/>
                                        </p:tgtEl>
                                      </p:cBhvr>
                                    </p:animEffect>
                                    <p:anim calcmode="lin" valueType="num">
                                      <p:cBhvr>
                                        <p:cTn id="8" dur="1000" fill="hold"/>
                                        <p:tgtEl>
                                          <p:spTgt spid="4483"/>
                                        </p:tgtEl>
                                        <p:attrNameLst>
                                          <p:attrName>ppt_x</p:attrName>
                                        </p:attrNameLst>
                                      </p:cBhvr>
                                      <p:tavLst>
                                        <p:tav tm="0">
                                          <p:val>
                                            <p:strVal val="#ppt_x"/>
                                          </p:val>
                                        </p:tav>
                                        <p:tav tm="100000">
                                          <p:val>
                                            <p:strVal val="#ppt_x"/>
                                          </p:val>
                                        </p:tav>
                                      </p:tavLst>
                                    </p:anim>
                                    <p:anim calcmode="lin" valueType="num">
                                      <p:cBhvr>
                                        <p:cTn id="9" dur="1000" fill="hold"/>
                                        <p:tgtEl>
                                          <p:spTgt spid="448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83">
                                            <p:txEl>
                                              <p:pRg st="0" end="0"/>
                                            </p:txEl>
                                          </p:spTgt>
                                        </p:tgtEl>
                                        <p:attrNameLst>
                                          <p:attrName>style.visibility</p:attrName>
                                        </p:attrNameLst>
                                      </p:cBhvr>
                                      <p:to>
                                        <p:strVal val="visible"/>
                                      </p:to>
                                    </p:set>
                                    <p:animEffect transition="in" filter="fade">
                                      <p:cBhvr>
                                        <p:cTn id="14" dur="1000"/>
                                        <p:tgtEl>
                                          <p:spTgt spid="4483">
                                            <p:txEl>
                                              <p:pRg st="0" end="0"/>
                                            </p:txEl>
                                          </p:spTgt>
                                        </p:tgtEl>
                                      </p:cBhvr>
                                    </p:animEffect>
                                    <p:anim calcmode="lin" valueType="num">
                                      <p:cBhvr>
                                        <p:cTn id="15" dur="1000" fill="hold"/>
                                        <p:tgtEl>
                                          <p:spTgt spid="448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4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484">
                                            <p:txEl>
                                              <p:pRg st="0" end="0"/>
                                            </p:txEl>
                                          </p:spTgt>
                                        </p:tgtEl>
                                        <p:attrNameLst>
                                          <p:attrName>style.visibility</p:attrName>
                                        </p:attrNameLst>
                                      </p:cBhvr>
                                      <p:to>
                                        <p:strVal val="visible"/>
                                      </p:to>
                                    </p:set>
                                    <p:animEffect transition="in" filter="fade">
                                      <p:cBhvr>
                                        <p:cTn id="21" dur="1000"/>
                                        <p:tgtEl>
                                          <p:spTgt spid="4484">
                                            <p:txEl>
                                              <p:pRg st="0" end="0"/>
                                            </p:txEl>
                                          </p:spTgt>
                                        </p:tgtEl>
                                      </p:cBhvr>
                                    </p:animEffect>
                                    <p:anim calcmode="lin" valueType="num">
                                      <p:cBhvr>
                                        <p:cTn id="22" dur="1000" fill="hold"/>
                                        <p:tgtEl>
                                          <p:spTgt spid="448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4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484">
                                            <p:txEl>
                                              <p:pRg st="2" end="2"/>
                                            </p:txEl>
                                          </p:spTgt>
                                        </p:tgtEl>
                                        <p:attrNameLst>
                                          <p:attrName>style.visibility</p:attrName>
                                        </p:attrNameLst>
                                      </p:cBhvr>
                                      <p:to>
                                        <p:strVal val="visible"/>
                                      </p:to>
                                    </p:set>
                                    <p:animEffect transition="in" filter="fade">
                                      <p:cBhvr>
                                        <p:cTn id="28" dur="1000"/>
                                        <p:tgtEl>
                                          <p:spTgt spid="4484">
                                            <p:txEl>
                                              <p:pRg st="2" end="2"/>
                                            </p:txEl>
                                          </p:spTgt>
                                        </p:tgtEl>
                                      </p:cBhvr>
                                    </p:animEffect>
                                    <p:anim calcmode="lin" valueType="num">
                                      <p:cBhvr>
                                        <p:cTn id="29" dur="1000" fill="hold"/>
                                        <p:tgtEl>
                                          <p:spTgt spid="448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48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484">
                                            <p:txEl>
                                              <p:pRg st="4" end="4"/>
                                            </p:txEl>
                                          </p:spTgt>
                                        </p:tgtEl>
                                        <p:attrNameLst>
                                          <p:attrName>style.visibility</p:attrName>
                                        </p:attrNameLst>
                                      </p:cBhvr>
                                      <p:to>
                                        <p:strVal val="visible"/>
                                      </p:to>
                                    </p:set>
                                    <p:animEffect transition="in" filter="fade">
                                      <p:cBhvr>
                                        <p:cTn id="35" dur="1000"/>
                                        <p:tgtEl>
                                          <p:spTgt spid="4484">
                                            <p:txEl>
                                              <p:pRg st="4" end="4"/>
                                            </p:txEl>
                                          </p:spTgt>
                                        </p:tgtEl>
                                      </p:cBhvr>
                                    </p:animEffect>
                                    <p:anim calcmode="lin" valueType="num">
                                      <p:cBhvr>
                                        <p:cTn id="36" dur="1000" fill="hold"/>
                                        <p:tgtEl>
                                          <p:spTgt spid="448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48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484">
                                            <p:txEl>
                                              <p:pRg st="6" end="6"/>
                                            </p:txEl>
                                          </p:spTgt>
                                        </p:tgtEl>
                                        <p:attrNameLst>
                                          <p:attrName>style.visibility</p:attrName>
                                        </p:attrNameLst>
                                      </p:cBhvr>
                                      <p:to>
                                        <p:strVal val="visible"/>
                                      </p:to>
                                    </p:set>
                                    <p:animEffect transition="in" filter="fade">
                                      <p:cBhvr>
                                        <p:cTn id="42" dur="1000"/>
                                        <p:tgtEl>
                                          <p:spTgt spid="4484">
                                            <p:txEl>
                                              <p:pRg st="6" end="6"/>
                                            </p:txEl>
                                          </p:spTgt>
                                        </p:tgtEl>
                                      </p:cBhvr>
                                    </p:animEffect>
                                    <p:anim calcmode="lin" valueType="num">
                                      <p:cBhvr>
                                        <p:cTn id="43" dur="1000" fill="hold"/>
                                        <p:tgtEl>
                                          <p:spTgt spid="448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48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488"/>
        <p:cNvGrpSpPr/>
        <p:nvPr/>
      </p:nvGrpSpPr>
      <p:grpSpPr>
        <a:xfrm>
          <a:off x="0" y="0"/>
          <a:ext cx="0" cy="0"/>
          <a:chOff x="0" y="0"/>
          <a:chExt cx="0" cy="0"/>
        </a:xfrm>
      </p:grpSpPr>
      <p:sp>
        <p:nvSpPr>
          <p:cNvPr id="4489" name="Google Shape;4489;p332"/>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490" name="Google Shape;4490;p332"/>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491" name="Google Shape;4491;p332"/>
          <p:cNvGrpSpPr/>
          <p:nvPr/>
        </p:nvGrpSpPr>
        <p:grpSpPr>
          <a:xfrm>
            <a:off x="7112471" y="896105"/>
            <a:ext cx="1625806" cy="286966"/>
            <a:chOff x="4081680" y="1541880"/>
            <a:chExt cx="1762200" cy="311040"/>
          </a:xfrm>
        </p:grpSpPr>
        <p:sp>
          <p:nvSpPr>
            <p:cNvPr id="4492" name="Google Shape;4492;p332"/>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93" name="Google Shape;4493;p332"/>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94" name="Google Shape;4494;p332"/>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495" name="Google Shape;4495;p332"/>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496" name="Google Shape;4496;p332"/>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Core Material Choice</a:t>
            </a:r>
            <a:endParaRPr sz="1800" b="0" i="0" u="none" strike="noStrike" cap="none" dirty="0">
              <a:solidFill>
                <a:schemeClr val="dk1"/>
              </a:solidFill>
              <a:latin typeface="Cairo Medium"/>
              <a:ea typeface="Cairo Medium"/>
              <a:cs typeface="Cairo Medium"/>
              <a:sym typeface="Cairo Medium"/>
            </a:endParaRPr>
          </a:p>
        </p:txBody>
      </p:sp>
      <p:pic>
        <p:nvPicPr>
          <p:cNvPr id="4497" name="Google Shape;4497;p332"/>
          <p:cNvPicPr preferRelativeResize="0"/>
          <p:nvPr/>
        </p:nvPicPr>
        <p:blipFill rotWithShape="1">
          <a:blip r:embed="rId3">
            <a:alphaModFix/>
          </a:blip>
          <a:srcRect l="3041" t="5835" r="3516"/>
          <a:stretch/>
        </p:blipFill>
        <p:spPr>
          <a:xfrm>
            <a:off x="1962614" y="1316074"/>
            <a:ext cx="5817600" cy="35198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96"/>
                                        </p:tgtEl>
                                        <p:attrNameLst>
                                          <p:attrName>style.visibility</p:attrName>
                                        </p:attrNameLst>
                                      </p:cBhvr>
                                      <p:to>
                                        <p:strVal val="visible"/>
                                      </p:to>
                                    </p:set>
                                    <p:animEffect transition="in" filter="fade">
                                      <p:cBhvr>
                                        <p:cTn id="7" dur="1000"/>
                                        <p:tgtEl>
                                          <p:spTgt spid="4496"/>
                                        </p:tgtEl>
                                      </p:cBhvr>
                                    </p:animEffect>
                                    <p:anim calcmode="lin" valueType="num">
                                      <p:cBhvr>
                                        <p:cTn id="8" dur="1000" fill="hold"/>
                                        <p:tgtEl>
                                          <p:spTgt spid="4496"/>
                                        </p:tgtEl>
                                        <p:attrNameLst>
                                          <p:attrName>ppt_x</p:attrName>
                                        </p:attrNameLst>
                                      </p:cBhvr>
                                      <p:tavLst>
                                        <p:tav tm="0">
                                          <p:val>
                                            <p:strVal val="#ppt_x"/>
                                          </p:val>
                                        </p:tav>
                                        <p:tav tm="100000">
                                          <p:val>
                                            <p:strVal val="#ppt_x"/>
                                          </p:val>
                                        </p:tav>
                                      </p:tavLst>
                                    </p:anim>
                                    <p:anim calcmode="lin" valueType="num">
                                      <p:cBhvr>
                                        <p:cTn id="9" dur="1000" fill="hold"/>
                                        <p:tgtEl>
                                          <p:spTgt spid="44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97"/>
                                        </p:tgtEl>
                                        <p:attrNameLst>
                                          <p:attrName>style.visibility</p:attrName>
                                        </p:attrNameLst>
                                      </p:cBhvr>
                                      <p:to>
                                        <p:strVal val="visible"/>
                                      </p:to>
                                    </p:set>
                                    <p:animEffect transition="in" filter="fade">
                                      <p:cBhvr>
                                        <p:cTn id="14" dur="1000"/>
                                        <p:tgtEl>
                                          <p:spTgt spid="4497"/>
                                        </p:tgtEl>
                                      </p:cBhvr>
                                    </p:animEffect>
                                    <p:anim calcmode="lin" valueType="num">
                                      <p:cBhvr>
                                        <p:cTn id="15" dur="1000" fill="hold"/>
                                        <p:tgtEl>
                                          <p:spTgt spid="4497"/>
                                        </p:tgtEl>
                                        <p:attrNameLst>
                                          <p:attrName>ppt_x</p:attrName>
                                        </p:attrNameLst>
                                      </p:cBhvr>
                                      <p:tavLst>
                                        <p:tav tm="0">
                                          <p:val>
                                            <p:strVal val="#ppt_x"/>
                                          </p:val>
                                        </p:tav>
                                        <p:tav tm="100000">
                                          <p:val>
                                            <p:strVal val="#ppt_x"/>
                                          </p:val>
                                        </p:tav>
                                      </p:tavLst>
                                    </p:anim>
                                    <p:anim calcmode="lin" valueType="num">
                                      <p:cBhvr>
                                        <p:cTn id="16" dur="1000" fill="hold"/>
                                        <p:tgtEl>
                                          <p:spTgt spid="44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2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Calculations</a:t>
            </a:r>
            <a:endParaRPr/>
          </a:p>
        </p:txBody>
      </p:sp>
      <p:pic>
        <p:nvPicPr>
          <p:cNvPr id="3357" name="Google Shape;3357;p227"/>
          <p:cNvPicPr preferRelativeResize="0"/>
          <p:nvPr/>
        </p:nvPicPr>
        <p:blipFill>
          <a:blip r:embed="rId3">
            <a:alphaModFix/>
          </a:blip>
          <a:stretch>
            <a:fillRect/>
          </a:stretch>
        </p:blipFill>
        <p:spPr>
          <a:xfrm>
            <a:off x="720000" y="1201875"/>
            <a:ext cx="1095375" cy="1028700"/>
          </a:xfrm>
          <a:prstGeom prst="rect">
            <a:avLst/>
          </a:prstGeom>
          <a:noFill/>
          <a:ln>
            <a:noFill/>
          </a:ln>
        </p:spPr>
      </p:pic>
      <p:pic>
        <p:nvPicPr>
          <p:cNvPr id="3358" name="Google Shape;3358;p227"/>
          <p:cNvPicPr preferRelativeResize="0"/>
          <p:nvPr/>
        </p:nvPicPr>
        <p:blipFill>
          <a:blip r:embed="rId4">
            <a:alphaModFix/>
          </a:blip>
          <a:stretch>
            <a:fillRect/>
          </a:stretch>
        </p:blipFill>
        <p:spPr>
          <a:xfrm>
            <a:off x="720000" y="2571750"/>
            <a:ext cx="1495425" cy="1628775"/>
          </a:xfrm>
          <a:prstGeom prst="rect">
            <a:avLst/>
          </a:prstGeom>
          <a:noFill/>
          <a:ln>
            <a:noFill/>
          </a:ln>
        </p:spPr>
      </p:pic>
      <p:pic>
        <p:nvPicPr>
          <p:cNvPr id="3359" name="Google Shape;3359;p227"/>
          <p:cNvPicPr preferRelativeResize="0"/>
          <p:nvPr/>
        </p:nvPicPr>
        <p:blipFill>
          <a:blip r:embed="rId5">
            <a:alphaModFix/>
          </a:blip>
          <a:stretch>
            <a:fillRect/>
          </a:stretch>
        </p:blipFill>
        <p:spPr>
          <a:xfrm>
            <a:off x="2653575" y="1201875"/>
            <a:ext cx="1476375" cy="685800"/>
          </a:xfrm>
          <a:prstGeom prst="rect">
            <a:avLst/>
          </a:prstGeom>
          <a:noFill/>
          <a:ln>
            <a:noFill/>
          </a:ln>
        </p:spPr>
      </p:pic>
      <p:pic>
        <p:nvPicPr>
          <p:cNvPr id="3360" name="Google Shape;3360;p227"/>
          <p:cNvPicPr preferRelativeResize="0"/>
          <p:nvPr/>
        </p:nvPicPr>
        <p:blipFill>
          <a:blip r:embed="rId6">
            <a:alphaModFix/>
          </a:blip>
          <a:stretch>
            <a:fillRect/>
          </a:stretch>
        </p:blipFill>
        <p:spPr>
          <a:xfrm>
            <a:off x="2653575" y="2071825"/>
            <a:ext cx="1590675" cy="781050"/>
          </a:xfrm>
          <a:prstGeom prst="rect">
            <a:avLst/>
          </a:prstGeom>
          <a:noFill/>
          <a:ln>
            <a:noFill/>
          </a:ln>
        </p:spPr>
      </p:pic>
      <p:pic>
        <p:nvPicPr>
          <p:cNvPr id="3361" name="Google Shape;3361;p227"/>
          <p:cNvPicPr preferRelativeResize="0"/>
          <p:nvPr/>
        </p:nvPicPr>
        <p:blipFill>
          <a:blip r:embed="rId7">
            <a:alphaModFix/>
          </a:blip>
          <a:stretch>
            <a:fillRect/>
          </a:stretch>
        </p:blipFill>
        <p:spPr>
          <a:xfrm>
            <a:off x="2796450" y="3067050"/>
            <a:ext cx="1190625" cy="638175"/>
          </a:xfrm>
          <a:prstGeom prst="rect">
            <a:avLst/>
          </a:prstGeom>
          <a:noFill/>
          <a:ln>
            <a:noFill/>
          </a:ln>
        </p:spPr>
      </p:pic>
      <p:pic>
        <p:nvPicPr>
          <p:cNvPr id="3362" name="Google Shape;3362;p227"/>
          <p:cNvPicPr preferRelativeResize="0"/>
          <p:nvPr/>
        </p:nvPicPr>
        <p:blipFill>
          <a:blip r:embed="rId8">
            <a:alphaModFix/>
          </a:blip>
          <a:stretch>
            <a:fillRect/>
          </a:stretch>
        </p:blipFill>
        <p:spPr>
          <a:xfrm>
            <a:off x="4897250" y="1095375"/>
            <a:ext cx="3750880" cy="572700"/>
          </a:xfrm>
          <a:prstGeom prst="rect">
            <a:avLst/>
          </a:prstGeom>
          <a:noFill/>
          <a:ln>
            <a:noFill/>
          </a:ln>
        </p:spPr>
      </p:pic>
      <p:pic>
        <p:nvPicPr>
          <p:cNvPr id="3363" name="Google Shape;3363;p227"/>
          <p:cNvPicPr preferRelativeResize="0"/>
          <p:nvPr/>
        </p:nvPicPr>
        <p:blipFill>
          <a:blip r:embed="rId9">
            <a:alphaModFix/>
          </a:blip>
          <a:stretch>
            <a:fillRect/>
          </a:stretch>
        </p:blipFill>
        <p:spPr>
          <a:xfrm>
            <a:off x="4897250" y="1745725"/>
            <a:ext cx="3257429" cy="781050"/>
          </a:xfrm>
          <a:prstGeom prst="rect">
            <a:avLst/>
          </a:prstGeom>
          <a:noFill/>
          <a:ln>
            <a:noFill/>
          </a:ln>
        </p:spPr>
      </p:pic>
      <p:pic>
        <p:nvPicPr>
          <p:cNvPr id="3364" name="Google Shape;3364;p227"/>
          <p:cNvPicPr preferRelativeResize="0"/>
          <p:nvPr/>
        </p:nvPicPr>
        <p:blipFill>
          <a:blip r:embed="rId10">
            <a:alphaModFix/>
          </a:blip>
          <a:stretch>
            <a:fillRect/>
          </a:stretch>
        </p:blipFill>
        <p:spPr>
          <a:xfrm>
            <a:off x="4974575" y="2361700"/>
            <a:ext cx="3596226" cy="935750"/>
          </a:xfrm>
          <a:prstGeom prst="rect">
            <a:avLst/>
          </a:prstGeom>
          <a:noFill/>
          <a:ln>
            <a:noFill/>
          </a:ln>
        </p:spPr>
      </p:pic>
      <p:pic>
        <p:nvPicPr>
          <p:cNvPr id="3365" name="Google Shape;3365;p227"/>
          <p:cNvPicPr preferRelativeResize="0"/>
          <p:nvPr/>
        </p:nvPicPr>
        <p:blipFill>
          <a:blip r:embed="rId11">
            <a:alphaModFix/>
          </a:blip>
          <a:stretch>
            <a:fillRect/>
          </a:stretch>
        </p:blipFill>
        <p:spPr>
          <a:xfrm>
            <a:off x="4974575" y="3254779"/>
            <a:ext cx="3750874" cy="793071"/>
          </a:xfrm>
          <a:prstGeom prst="rect">
            <a:avLst/>
          </a:prstGeom>
          <a:noFill/>
          <a:ln>
            <a:noFill/>
          </a:ln>
        </p:spPr>
      </p:pic>
      <p:pic>
        <p:nvPicPr>
          <p:cNvPr id="3366" name="Google Shape;3366;p227"/>
          <p:cNvPicPr preferRelativeResize="0"/>
          <p:nvPr/>
        </p:nvPicPr>
        <p:blipFill>
          <a:blip r:embed="rId12">
            <a:alphaModFix/>
          </a:blip>
          <a:stretch>
            <a:fillRect/>
          </a:stretch>
        </p:blipFill>
        <p:spPr>
          <a:xfrm>
            <a:off x="4168661" y="0"/>
            <a:ext cx="806678" cy="51435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501"/>
        <p:cNvGrpSpPr/>
        <p:nvPr/>
      </p:nvGrpSpPr>
      <p:grpSpPr>
        <a:xfrm>
          <a:off x="0" y="0"/>
          <a:ext cx="0" cy="0"/>
          <a:chOff x="0" y="0"/>
          <a:chExt cx="0" cy="0"/>
        </a:xfrm>
      </p:grpSpPr>
      <p:sp>
        <p:nvSpPr>
          <p:cNvPr id="4502" name="Google Shape;4502;p333"/>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503" name="Google Shape;4503;p333"/>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504" name="Google Shape;4504;p333"/>
          <p:cNvGrpSpPr/>
          <p:nvPr/>
        </p:nvGrpSpPr>
        <p:grpSpPr>
          <a:xfrm>
            <a:off x="7112471" y="896105"/>
            <a:ext cx="1625806" cy="286966"/>
            <a:chOff x="4081680" y="1541880"/>
            <a:chExt cx="1762200" cy="311040"/>
          </a:xfrm>
        </p:grpSpPr>
        <p:sp>
          <p:nvSpPr>
            <p:cNvPr id="4505" name="Google Shape;4505;p333"/>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06" name="Google Shape;4506;p333"/>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07" name="Google Shape;4507;p333"/>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508" name="Google Shape;4508;p333"/>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509" name="Google Shape;4509;p333"/>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iro Medium"/>
                <a:ea typeface="Cairo Medium"/>
                <a:cs typeface="Cairo Medium"/>
                <a:sym typeface="Cairo Medium"/>
              </a:rPr>
              <a:t>Core Material Choice</a:t>
            </a:r>
            <a:endParaRPr sz="1800" b="0" i="0" u="none" strike="noStrike" cap="none">
              <a:solidFill>
                <a:schemeClr val="dk1"/>
              </a:solidFill>
              <a:latin typeface="Cairo Medium"/>
              <a:ea typeface="Cairo Medium"/>
              <a:cs typeface="Cairo Medium"/>
              <a:sym typeface="Cairo Medium"/>
            </a:endParaRPr>
          </a:p>
        </p:txBody>
      </p:sp>
      <p:pic>
        <p:nvPicPr>
          <p:cNvPr id="4510" name="Google Shape;4510;p333" descr="A drawing of a letter e&#10;&#10;Description automatically generated"/>
          <p:cNvPicPr preferRelativeResize="0"/>
          <p:nvPr/>
        </p:nvPicPr>
        <p:blipFill rotWithShape="1">
          <a:blip r:embed="rId3">
            <a:alphaModFix/>
          </a:blip>
          <a:srcRect r="2729"/>
          <a:stretch/>
        </p:blipFill>
        <p:spPr>
          <a:xfrm>
            <a:off x="5403746" y="1850638"/>
            <a:ext cx="3669338" cy="2002606"/>
          </a:xfrm>
          <a:prstGeom prst="rect">
            <a:avLst/>
          </a:prstGeom>
          <a:noFill/>
          <a:ln>
            <a:noFill/>
          </a:ln>
        </p:spPr>
      </p:pic>
      <p:pic>
        <p:nvPicPr>
          <p:cNvPr id="4511" name="Google Shape;4511;p333"/>
          <p:cNvPicPr preferRelativeResize="0"/>
          <p:nvPr/>
        </p:nvPicPr>
        <p:blipFill rotWithShape="1">
          <a:blip r:embed="rId4">
            <a:alphaModFix/>
          </a:blip>
          <a:srcRect l="3833" r="2000"/>
          <a:stretch/>
        </p:blipFill>
        <p:spPr>
          <a:xfrm>
            <a:off x="70916" y="1252440"/>
            <a:ext cx="5285679" cy="30247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11"/>
                                        </p:tgtEl>
                                        <p:attrNameLst>
                                          <p:attrName>style.visibility</p:attrName>
                                        </p:attrNameLst>
                                      </p:cBhvr>
                                      <p:to>
                                        <p:strVal val="visible"/>
                                      </p:to>
                                    </p:set>
                                    <p:animEffect transition="in" filter="fade">
                                      <p:cBhvr>
                                        <p:cTn id="7" dur="1000"/>
                                        <p:tgtEl>
                                          <p:spTgt spid="4511"/>
                                        </p:tgtEl>
                                      </p:cBhvr>
                                    </p:animEffect>
                                    <p:anim calcmode="lin" valueType="num">
                                      <p:cBhvr>
                                        <p:cTn id="8" dur="1000" fill="hold"/>
                                        <p:tgtEl>
                                          <p:spTgt spid="4511"/>
                                        </p:tgtEl>
                                        <p:attrNameLst>
                                          <p:attrName>ppt_x</p:attrName>
                                        </p:attrNameLst>
                                      </p:cBhvr>
                                      <p:tavLst>
                                        <p:tav tm="0">
                                          <p:val>
                                            <p:strVal val="#ppt_x"/>
                                          </p:val>
                                        </p:tav>
                                        <p:tav tm="100000">
                                          <p:val>
                                            <p:strVal val="#ppt_x"/>
                                          </p:val>
                                        </p:tav>
                                      </p:tavLst>
                                    </p:anim>
                                    <p:anim calcmode="lin" valueType="num">
                                      <p:cBhvr>
                                        <p:cTn id="9" dur="1000" fill="hold"/>
                                        <p:tgtEl>
                                          <p:spTgt spid="45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10"/>
                                        </p:tgtEl>
                                        <p:attrNameLst>
                                          <p:attrName>style.visibility</p:attrName>
                                        </p:attrNameLst>
                                      </p:cBhvr>
                                      <p:to>
                                        <p:strVal val="visible"/>
                                      </p:to>
                                    </p:set>
                                    <p:animEffect transition="in" filter="fade">
                                      <p:cBhvr>
                                        <p:cTn id="14" dur="1000"/>
                                        <p:tgtEl>
                                          <p:spTgt spid="4510"/>
                                        </p:tgtEl>
                                      </p:cBhvr>
                                    </p:animEffect>
                                    <p:anim calcmode="lin" valueType="num">
                                      <p:cBhvr>
                                        <p:cTn id="15" dur="1000" fill="hold"/>
                                        <p:tgtEl>
                                          <p:spTgt spid="4510"/>
                                        </p:tgtEl>
                                        <p:attrNameLst>
                                          <p:attrName>ppt_x</p:attrName>
                                        </p:attrNameLst>
                                      </p:cBhvr>
                                      <p:tavLst>
                                        <p:tav tm="0">
                                          <p:val>
                                            <p:strVal val="#ppt_x"/>
                                          </p:val>
                                        </p:tav>
                                        <p:tav tm="100000">
                                          <p:val>
                                            <p:strVal val="#ppt_x"/>
                                          </p:val>
                                        </p:tav>
                                      </p:tavLst>
                                    </p:anim>
                                    <p:anim calcmode="lin" valueType="num">
                                      <p:cBhvr>
                                        <p:cTn id="16" dur="1000" fill="hold"/>
                                        <p:tgtEl>
                                          <p:spTgt spid="45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515"/>
        <p:cNvGrpSpPr/>
        <p:nvPr/>
      </p:nvGrpSpPr>
      <p:grpSpPr>
        <a:xfrm>
          <a:off x="0" y="0"/>
          <a:ext cx="0" cy="0"/>
          <a:chOff x="0" y="0"/>
          <a:chExt cx="0" cy="0"/>
        </a:xfrm>
      </p:grpSpPr>
      <p:sp>
        <p:nvSpPr>
          <p:cNvPr id="4516" name="Google Shape;4516;p334"/>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517" name="Google Shape;4517;p334"/>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518" name="Google Shape;4518;p334"/>
          <p:cNvGrpSpPr/>
          <p:nvPr/>
        </p:nvGrpSpPr>
        <p:grpSpPr>
          <a:xfrm>
            <a:off x="7112471" y="896105"/>
            <a:ext cx="1625806" cy="286966"/>
            <a:chOff x="4081680" y="1541880"/>
            <a:chExt cx="1762200" cy="311040"/>
          </a:xfrm>
        </p:grpSpPr>
        <p:sp>
          <p:nvSpPr>
            <p:cNvPr id="4519" name="Google Shape;4519;p334"/>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20" name="Google Shape;4520;p334"/>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21" name="Google Shape;4521;p334"/>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522" name="Google Shape;4522;p334"/>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dk1"/>
                </a:solidFill>
                <a:latin typeface="Cairo"/>
                <a:ea typeface="Cairo"/>
                <a:cs typeface="Cairo"/>
                <a:sym typeface="Cairo"/>
              </a:rPr>
              <a:t>Design Procedures</a:t>
            </a:r>
            <a:endParaRPr sz="3000" b="1" i="0" u="none" strike="noStrike" cap="none" dirty="0">
              <a:solidFill>
                <a:schemeClr val="dk1"/>
              </a:solidFill>
              <a:latin typeface="Cairo"/>
              <a:ea typeface="Cairo"/>
              <a:cs typeface="Cairo"/>
              <a:sym typeface="Cairo"/>
            </a:endParaRPr>
          </a:p>
        </p:txBody>
      </p:sp>
      <p:sp>
        <p:nvSpPr>
          <p:cNvPr id="4523" name="Google Shape;4523;p334"/>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Power Check</a:t>
            </a:r>
            <a:endParaRPr sz="1800" b="0" i="0" u="none" strike="noStrike" cap="none" dirty="0">
              <a:solidFill>
                <a:schemeClr val="dk1"/>
              </a:solidFill>
              <a:latin typeface="Cairo Medium"/>
              <a:ea typeface="Cairo Medium"/>
              <a:cs typeface="Cairo Medium"/>
              <a:sym typeface="Cairo Medium"/>
            </a:endParaRPr>
          </a:p>
        </p:txBody>
      </p:sp>
      <p:sp>
        <p:nvSpPr>
          <p:cNvPr id="4524" name="Google Shape;4524;p334"/>
          <p:cNvSpPr txBox="1"/>
          <p:nvPr/>
        </p:nvSpPr>
        <p:spPr>
          <a:xfrm>
            <a:off x="-265124" y="974342"/>
            <a:ext cx="6966273" cy="2820807"/>
          </a:xfrm>
          <a:prstGeom prst="rect">
            <a:avLst/>
          </a:prstGeom>
          <a:blipFill rotWithShape="1">
            <a:blip r:embed="rId3">
              <a:alphaModFix/>
            </a:blip>
            <a:stretch>
              <a:fillRect l="-78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dirty="0"/>
          </a:p>
        </p:txBody>
      </p:sp>
      <p:sp>
        <p:nvSpPr>
          <p:cNvPr id="4525" name="Google Shape;4525;p334"/>
          <p:cNvSpPr txBox="1"/>
          <p:nvPr/>
        </p:nvSpPr>
        <p:spPr>
          <a:xfrm>
            <a:off x="-72814" y="2532346"/>
            <a:ext cx="6966273" cy="2820807"/>
          </a:xfrm>
          <a:prstGeom prst="rect">
            <a:avLst/>
          </a:prstGeom>
          <a:blipFill rotWithShape="1">
            <a:blip r:embed="rId4">
              <a:alphaModFix/>
            </a:blip>
            <a:stretch>
              <a:fillRect l="-78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4526" name="Google Shape;4526;p334"/>
          <p:cNvSpPr/>
          <p:nvPr/>
        </p:nvSpPr>
        <p:spPr>
          <a:xfrm>
            <a:off x="2237889" y="1649096"/>
            <a:ext cx="2096429" cy="755670"/>
          </a:xfrm>
          <a:prstGeom prst="roundRect">
            <a:avLst>
              <a:gd name="adj" fmla="val 16667"/>
            </a:avLst>
          </a:prstGeom>
          <a:solidFill>
            <a:srgbClr val="7794CA">
              <a:alpha val="34901"/>
            </a:srgb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527" name="Google Shape;4527;p334"/>
          <p:cNvPicPr preferRelativeResize="0"/>
          <p:nvPr/>
        </p:nvPicPr>
        <p:blipFill rotWithShape="1">
          <a:blip r:embed="rId5">
            <a:alphaModFix/>
          </a:blip>
          <a:srcRect l="3833" r="17114"/>
          <a:stretch/>
        </p:blipFill>
        <p:spPr>
          <a:xfrm>
            <a:off x="4558236" y="1296661"/>
            <a:ext cx="4513671" cy="3076822"/>
          </a:xfrm>
          <a:prstGeom prst="rect">
            <a:avLst/>
          </a:prstGeom>
          <a:noFill/>
          <a:ln>
            <a:noFill/>
          </a:ln>
        </p:spPr>
      </p:pic>
      <p:sp>
        <p:nvSpPr>
          <p:cNvPr id="4528" name="Google Shape;4528;p334"/>
          <p:cNvSpPr/>
          <p:nvPr/>
        </p:nvSpPr>
        <p:spPr>
          <a:xfrm>
            <a:off x="8104325" y="1565215"/>
            <a:ext cx="501616" cy="2671354"/>
          </a:xfrm>
          <a:prstGeom prst="roundRect">
            <a:avLst>
              <a:gd name="adj" fmla="val 16667"/>
            </a:avLst>
          </a:prstGeom>
          <a:solidFill>
            <a:srgbClr val="7794CA">
              <a:alpha val="34901"/>
            </a:srgb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23">
                                            <p:txEl>
                                              <p:pRg st="0" end="0"/>
                                            </p:txEl>
                                          </p:spTgt>
                                        </p:tgtEl>
                                        <p:attrNameLst>
                                          <p:attrName>style.visibility</p:attrName>
                                        </p:attrNameLst>
                                      </p:cBhvr>
                                      <p:to>
                                        <p:strVal val="visible"/>
                                      </p:to>
                                    </p:set>
                                    <p:animEffect transition="in" filter="fade">
                                      <p:cBhvr>
                                        <p:cTn id="7" dur="1000"/>
                                        <p:tgtEl>
                                          <p:spTgt spid="4523">
                                            <p:txEl>
                                              <p:pRg st="0" end="0"/>
                                            </p:txEl>
                                          </p:spTgt>
                                        </p:tgtEl>
                                      </p:cBhvr>
                                    </p:animEffect>
                                    <p:anim calcmode="lin" valueType="num">
                                      <p:cBhvr>
                                        <p:cTn id="8" dur="1000" fill="hold"/>
                                        <p:tgtEl>
                                          <p:spTgt spid="45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5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24"/>
                                        </p:tgtEl>
                                        <p:attrNameLst>
                                          <p:attrName>style.visibility</p:attrName>
                                        </p:attrNameLst>
                                      </p:cBhvr>
                                      <p:to>
                                        <p:strVal val="visible"/>
                                      </p:to>
                                    </p:set>
                                    <p:animEffect transition="in" filter="fade">
                                      <p:cBhvr>
                                        <p:cTn id="14" dur="1000"/>
                                        <p:tgtEl>
                                          <p:spTgt spid="4524"/>
                                        </p:tgtEl>
                                      </p:cBhvr>
                                    </p:animEffect>
                                    <p:anim calcmode="lin" valueType="num">
                                      <p:cBhvr>
                                        <p:cTn id="15" dur="1000" fill="hold"/>
                                        <p:tgtEl>
                                          <p:spTgt spid="4524"/>
                                        </p:tgtEl>
                                        <p:attrNameLst>
                                          <p:attrName>ppt_x</p:attrName>
                                        </p:attrNameLst>
                                      </p:cBhvr>
                                      <p:tavLst>
                                        <p:tav tm="0">
                                          <p:val>
                                            <p:strVal val="#ppt_x"/>
                                          </p:val>
                                        </p:tav>
                                        <p:tav tm="100000">
                                          <p:val>
                                            <p:strVal val="#ppt_x"/>
                                          </p:val>
                                        </p:tav>
                                      </p:tavLst>
                                    </p:anim>
                                    <p:anim calcmode="lin" valueType="num">
                                      <p:cBhvr>
                                        <p:cTn id="16" dur="1000" fill="hold"/>
                                        <p:tgtEl>
                                          <p:spTgt spid="45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525"/>
                                        </p:tgtEl>
                                        <p:attrNameLst>
                                          <p:attrName>style.visibility</p:attrName>
                                        </p:attrNameLst>
                                      </p:cBhvr>
                                      <p:to>
                                        <p:strVal val="visible"/>
                                      </p:to>
                                    </p:set>
                                    <p:animEffect transition="in" filter="fade">
                                      <p:cBhvr>
                                        <p:cTn id="21" dur="1000"/>
                                        <p:tgtEl>
                                          <p:spTgt spid="4525"/>
                                        </p:tgtEl>
                                      </p:cBhvr>
                                    </p:animEffect>
                                    <p:anim calcmode="lin" valueType="num">
                                      <p:cBhvr>
                                        <p:cTn id="22" dur="1000" fill="hold"/>
                                        <p:tgtEl>
                                          <p:spTgt spid="4525"/>
                                        </p:tgtEl>
                                        <p:attrNameLst>
                                          <p:attrName>ppt_x</p:attrName>
                                        </p:attrNameLst>
                                      </p:cBhvr>
                                      <p:tavLst>
                                        <p:tav tm="0">
                                          <p:val>
                                            <p:strVal val="#ppt_x"/>
                                          </p:val>
                                        </p:tav>
                                        <p:tav tm="100000">
                                          <p:val>
                                            <p:strVal val="#ppt_x"/>
                                          </p:val>
                                        </p:tav>
                                      </p:tavLst>
                                    </p:anim>
                                    <p:anim calcmode="lin" valueType="num">
                                      <p:cBhvr>
                                        <p:cTn id="23" dur="1000" fill="hold"/>
                                        <p:tgtEl>
                                          <p:spTgt spid="45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527"/>
                                        </p:tgtEl>
                                        <p:attrNameLst>
                                          <p:attrName>style.visibility</p:attrName>
                                        </p:attrNameLst>
                                      </p:cBhvr>
                                      <p:to>
                                        <p:strVal val="visible"/>
                                      </p:to>
                                    </p:set>
                                    <p:animEffect transition="in" filter="fade">
                                      <p:cBhvr>
                                        <p:cTn id="28" dur="1000"/>
                                        <p:tgtEl>
                                          <p:spTgt spid="4527"/>
                                        </p:tgtEl>
                                      </p:cBhvr>
                                    </p:animEffect>
                                    <p:anim calcmode="lin" valueType="num">
                                      <p:cBhvr>
                                        <p:cTn id="29" dur="1000" fill="hold"/>
                                        <p:tgtEl>
                                          <p:spTgt spid="4527"/>
                                        </p:tgtEl>
                                        <p:attrNameLst>
                                          <p:attrName>ppt_x</p:attrName>
                                        </p:attrNameLst>
                                      </p:cBhvr>
                                      <p:tavLst>
                                        <p:tav tm="0">
                                          <p:val>
                                            <p:strVal val="#ppt_x"/>
                                          </p:val>
                                        </p:tav>
                                        <p:tav tm="100000">
                                          <p:val>
                                            <p:strVal val="#ppt_x"/>
                                          </p:val>
                                        </p:tav>
                                      </p:tavLst>
                                    </p:anim>
                                    <p:anim calcmode="lin" valueType="num">
                                      <p:cBhvr>
                                        <p:cTn id="30" dur="1000" fill="hold"/>
                                        <p:tgtEl>
                                          <p:spTgt spid="452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526"/>
                                        </p:tgtEl>
                                        <p:attrNameLst>
                                          <p:attrName>style.visibility</p:attrName>
                                        </p:attrNameLst>
                                      </p:cBhvr>
                                      <p:to>
                                        <p:strVal val="visible"/>
                                      </p:to>
                                    </p:set>
                                    <p:animEffect transition="in" filter="fade">
                                      <p:cBhvr>
                                        <p:cTn id="35" dur="1000"/>
                                        <p:tgtEl>
                                          <p:spTgt spid="4526"/>
                                        </p:tgtEl>
                                      </p:cBhvr>
                                    </p:animEffect>
                                    <p:anim calcmode="lin" valueType="num">
                                      <p:cBhvr>
                                        <p:cTn id="36" dur="1000" fill="hold"/>
                                        <p:tgtEl>
                                          <p:spTgt spid="4526"/>
                                        </p:tgtEl>
                                        <p:attrNameLst>
                                          <p:attrName>ppt_x</p:attrName>
                                        </p:attrNameLst>
                                      </p:cBhvr>
                                      <p:tavLst>
                                        <p:tav tm="0">
                                          <p:val>
                                            <p:strVal val="#ppt_x"/>
                                          </p:val>
                                        </p:tav>
                                        <p:tav tm="100000">
                                          <p:val>
                                            <p:strVal val="#ppt_x"/>
                                          </p:val>
                                        </p:tav>
                                      </p:tavLst>
                                    </p:anim>
                                    <p:anim calcmode="lin" valueType="num">
                                      <p:cBhvr>
                                        <p:cTn id="37" dur="1000" fill="hold"/>
                                        <p:tgtEl>
                                          <p:spTgt spid="45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528"/>
                                        </p:tgtEl>
                                        <p:attrNameLst>
                                          <p:attrName>style.visibility</p:attrName>
                                        </p:attrNameLst>
                                      </p:cBhvr>
                                      <p:to>
                                        <p:strVal val="visible"/>
                                      </p:to>
                                    </p:set>
                                    <p:animEffect transition="in" filter="fade">
                                      <p:cBhvr>
                                        <p:cTn id="42" dur="1000"/>
                                        <p:tgtEl>
                                          <p:spTgt spid="4528"/>
                                        </p:tgtEl>
                                      </p:cBhvr>
                                    </p:animEffect>
                                    <p:anim calcmode="lin" valueType="num">
                                      <p:cBhvr>
                                        <p:cTn id="43" dur="1000" fill="hold"/>
                                        <p:tgtEl>
                                          <p:spTgt spid="4528"/>
                                        </p:tgtEl>
                                        <p:attrNameLst>
                                          <p:attrName>ppt_x</p:attrName>
                                        </p:attrNameLst>
                                      </p:cBhvr>
                                      <p:tavLst>
                                        <p:tav tm="0">
                                          <p:val>
                                            <p:strVal val="#ppt_x"/>
                                          </p:val>
                                        </p:tav>
                                        <p:tav tm="100000">
                                          <p:val>
                                            <p:strVal val="#ppt_x"/>
                                          </p:val>
                                        </p:tav>
                                      </p:tavLst>
                                    </p:anim>
                                    <p:anim calcmode="lin" valueType="num">
                                      <p:cBhvr>
                                        <p:cTn id="44" dur="1000" fill="hold"/>
                                        <p:tgtEl>
                                          <p:spTgt spid="45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4" grpId="0" animBg="1"/>
      <p:bldP spid="4525" grpId="0" animBg="1"/>
      <p:bldP spid="4526" grpId="0" animBg="1"/>
      <p:bldP spid="452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sp>
        <p:nvSpPr>
          <p:cNvPr id="4533" name="Google Shape;4533;p335"/>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534" name="Google Shape;4534;p335"/>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535" name="Google Shape;4535;p335"/>
          <p:cNvGrpSpPr/>
          <p:nvPr/>
        </p:nvGrpSpPr>
        <p:grpSpPr>
          <a:xfrm>
            <a:off x="7112471" y="896105"/>
            <a:ext cx="1625806" cy="286966"/>
            <a:chOff x="4081680" y="1541880"/>
            <a:chExt cx="1762200" cy="311040"/>
          </a:xfrm>
        </p:grpSpPr>
        <p:sp>
          <p:nvSpPr>
            <p:cNvPr id="4536" name="Google Shape;4536;p335"/>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37" name="Google Shape;4537;p335"/>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38" name="Google Shape;4538;p335"/>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539" name="Google Shape;4539;p335"/>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540" name="Google Shape;4540;p335"/>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Number of Turns</a:t>
            </a:r>
            <a:endParaRPr sz="1800" b="0" i="0" u="none" strike="noStrike" cap="none" dirty="0">
              <a:solidFill>
                <a:schemeClr val="dk1"/>
              </a:solidFill>
              <a:latin typeface="Cairo Medium"/>
              <a:ea typeface="Cairo Medium"/>
              <a:cs typeface="Cairo Medium"/>
              <a:sym typeface="Cairo Medium"/>
            </a:endParaRPr>
          </a:p>
        </p:txBody>
      </p:sp>
      <p:sp>
        <p:nvSpPr>
          <p:cNvPr id="4541" name="Google Shape;4541;p335"/>
          <p:cNvSpPr txBox="1"/>
          <p:nvPr/>
        </p:nvSpPr>
        <p:spPr>
          <a:xfrm>
            <a:off x="907003" y="1658871"/>
            <a:ext cx="5975895" cy="1876461"/>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dirty="0">
                <a:latin typeface="Arial"/>
                <a:ea typeface="Arial"/>
                <a:cs typeface="Arial"/>
                <a:sym typeface="Arial"/>
              </a:rPr>
              <a:t> </a:t>
            </a:r>
            <a:endParaRPr dirty="0"/>
          </a:p>
        </p:txBody>
      </p:sp>
      <p:sp>
        <p:nvSpPr>
          <p:cNvPr id="4542" name="Google Shape;4542;p335"/>
          <p:cNvSpPr txBox="1"/>
          <p:nvPr/>
        </p:nvSpPr>
        <p:spPr>
          <a:xfrm>
            <a:off x="834073" y="2942707"/>
            <a:ext cx="5975895" cy="187646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4543" name="Google Shape;4543;p335"/>
          <p:cNvSpPr/>
          <p:nvPr/>
        </p:nvSpPr>
        <p:spPr>
          <a:xfrm>
            <a:off x="2297152" y="1656700"/>
            <a:ext cx="3114907" cy="991788"/>
          </a:xfrm>
          <a:prstGeom prst="roundRect">
            <a:avLst>
              <a:gd name="adj" fmla="val 16667"/>
            </a:avLst>
          </a:prstGeom>
          <a:solidFill>
            <a:srgbClr val="7794CA">
              <a:alpha val="34901"/>
            </a:srgb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44" name="Google Shape;4544;p335"/>
          <p:cNvSpPr txBox="1"/>
          <p:nvPr/>
        </p:nvSpPr>
        <p:spPr>
          <a:xfrm>
            <a:off x="4557440" y="1134800"/>
            <a:ext cx="5975895" cy="187646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
        <p:nvSpPr>
          <p:cNvPr id="4545" name="Google Shape;4545;p335"/>
          <p:cNvSpPr txBox="1"/>
          <p:nvPr/>
        </p:nvSpPr>
        <p:spPr>
          <a:xfrm>
            <a:off x="690101" y="4008700"/>
            <a:ext cx="5975895" cy="187646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40">
                                            <p:txEl>
                                              <p:pRg st="0" end="0"/>
                                            </p:txEl>
                                          </p:spTgt>
                                        </p:tgtEl>
                                        <p:attrNameLst>
                                          <p:attrName>style.visibility</p:attrName>
                                        </p:attrNameLst>
                                      </p:cBhvr>
                                      <p:to>
                                        <p:strVal val="visible"/>
                                      </p:to>
                                    </p:set>
                                    <p:animEffect transition="in" filter="fade">
                                      <p:cBhvr>
                                        <p:cTn id="7" dur="1000"/>
                                        <p:tgtEl>
                                          <p:spTgt spid="4540">
                                            <p:txEl>
                                              <p:pRg st="0" end="0"/>
                                            </p:txEl>
                                          </p:spTgt>
                                        </p:tgtEl>
                                      </p:cBhvr>
                                    </p:animEffect>
                                    <p:anim calcmode="lin" valueType="num">
                                      <p:cBhvr>
                                        <p:cTn id="8" dur="1000" fill="hold"/>
                                        <p:tgtEl>
                                          <p:spTgt spid="454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5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41"/>
                                        </p:tgtEl>
                                        <p:attrNameLst>
                                          <p:attrName>style.visibility</p:attrName>
                                        </p:attrNameLst>
                                      </p:cBhvr>
                                      <p:to>
                                        <p:strVal val="visible"/>
                                      </p:to>
                                    </p:set>
                                    <p:animEffect transition="in" filter="fade">
                                      <p:cBhvr>
                                        <p:cTn id="14" dur="1000"/>
                                        <p:tgtEl>
                                          <p:spTgt spid="4541"/>
                                        </p:tgtEl>
                                      </p:cBhvr>
                                    </p:animEffect>
                                    <p:anim calcmode="lin" valueType="num">
                                      <p:cBhvr>
                                        <p:cTn id="15" dur="1000" fill="hold"/>
                                        <p:tgtEl>
                                          <p:spTgt spid="4541"/>
                                        </p:tgtEl>
                                        <p:attrNameLst>
                                          <p:attrName>ppt_x</p:attrName>
                                        </p:attrNameLst>
                                      </p:cBhvr>
                                      <p:tavLst>
                                        <p:tav tm="0">
                                          <p:val>
                                            <p:strVal val="#ppt_x"/>
                                          </p:val>
                                        </p:tav>
                                        <p:tav tm="100000">
                                          <p:val>
                                            <p:strVal val="#ppt_x"/>
                                          </p:val>
                                        </p:tav>
                                      </p:tavLst>
                                    </p:anim>
                                    <p:anim calcmode="lin" valueType="num">
                                      <p:cBhvr>
                                        <p:cTn id="16" dur="1000" fill="hold"/>
                                        <p:tgtEl>
                                          <p:spTgt spid="454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542"/>
                                        </p:tgtEl>
                                        <p:attrNameLst>
                                          <p:attrName>style.visibility</p:attrName>
                                        </p:attrNameLst>
                                      </p:cBhvr>
                                      <p:to>
                                        <p:strVal val="visible"/>
                                      </p:to>
                                    </p:set>
                                    <p:animEffect transition="in" filter="fade">
                                      <p:cBhvr>
                                        <p:cTn id="21" dur="1000"/>
                                        <p:tgtEl>
                                          <p:spTgt spid="4542"/>
                                        </p:tgtEl>
                                      </p:cBhvr>
                                    </p:animEffect>
                                    <p:anim calcmode="lin" valueType="num">
                                      <p:cBhvr>
                                        <p:cTn id="22" dur="1000" fill="hold"/>
                                        <p:tgtEl>
                                          <p:spTgt spid="4542"/>
                                        </p:tgtEl>
                                        <p:attrNameLst>
                                          <p:attrName>ppt_x</p:attrName>
                                        </p:attrNameLst>
                                      </p:cBhvr>
                                      <p:tavLst>
                                        <p:tav tm="0">
                                          <p:val>
                                            <p:strVal val="#ppt_x"/>
                                          </p:val>
                                        </p:tav>
                                        <p:tav tm="100000">
                                          <p:val>
                                            <p:strVal val="#ppt_x"/>
                                          </p:val>
                                        </p:tav>
                                      </p:tavLst>
                                    </p:anim>
                                    <p:anim calcmode="lin" valueType="num">
                                      <p:cBhvr>
                                        <p:cTn id="23" dur="1000" fill="hold"/>
                                        <p:tgtEl>
                                          <p:spTgt spid="454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545"/>
                                        </p:tgtEl>
                                        <p:attrNameLst>
                                          <p:attrName>style.visibility</p:attrName>
                                        </p:attrNameLst>
                                      </p:cBhvr>
                                      <p:to>
                                        <p:strVal val="visible"/>
                                      </p:to>
                                    </p:set>
                                    <p:animEffect transition="in" filter="fade">
                                      <p:cBhvr>
                                        <p:cTn id="28" dur="1000"/>
                                        <p:tgtEl>
                                          <p:spTgt spid="4545"/>
                                        </p:tgtEl>
                                      </p:cBhvr>
                                    </p:animEffect>
                                    <p:anim calcmode="lin" valueType="num">
                                      <p:cBhvr>
                                        <p:cTn id="29" dur="1000" fill="hold"/>
                                        <p:tgtEl>
                                          <p:spTgt spid="4545"/>
                                        </p:tgtEl>
                                        <p:attrNameLst>
                                          <p:attrName>ppt_x</p:attrName>
                                        </p:attrNameLst>
                                      </p:cBhvr>
                                      <p:tavLst>
                                        <p:tav tm="0">
                                          <p:val>
                                            <p:strVal val="#ppt_x"/>
                                          </p:val>
                                        </p:tav>
                                        <p:tav tm="100000">
                                          <p:val>
                                            <p:strVal val="#ppt_x"/>
                                          </p:val>
                                        </p:tav>
                                      </p:tavLst>
                                    </p:anim>
                                    <p:anim calcmode="lin" valueType="num">
                                      <p:cBhvr>
                                        <p:cTn id="30" dur="1000" fill="hold"/>
                                        <p:tgtEl>
                                          <p:spTgt spid="454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544"/>
                                        </p:tgtEl>
                                        <p:attrNameLst>
                                          <p:attrName>style.visibility</p:attrName>
                                        </p:attrNameLst>
                                      </p:cBhvr>
                                      <p:to>
                                        <p:strVal val="visible"/>
                                      </p:to>
                                    </p:set>
                                    <p:animEffect transition="in" filter="fade">
                                      <p:cBhvr>
                                        <p:cTn id="35" dur="1000"/>
                                        <p:tgtEl>
                                          <p:spTgt spid="4544"/>
                                        </p:tgtEl>
                                      </p:cBhvr>
                                    </p:animEffect>
                                    <p:anim calcmode="lin" valueType="num">
                                      <p:cBhvr>
                                        <p:cTn id="36" dur="1000" fill="hold"/>
                                        <p:tgtEl>
                                          <p:spTgt spid="4544"/>
                                        </p:tgtEl>
                                        <p:attrNameLst>
                                          <p:attrName>ppt_x</p:attrName>
                                        </p:attrNameLst>
                                      </p:cBhvr>
                                      <p:tavLst>
                                        <p:tav tm="0">
                                          <p:val>
                                            <p:strVal val="#ppt_x"/>
                                          </p:val>
                                        </p:tav>
                                        <p:tav tm="100000">
                                          <p:val>
                                            <p:strVal val="#ppt_x"/>
                                          </p:val>
                                        </p:tav>
                                      </p:tavLst>
                                    </p:anim>
                                    <p:anim calcmode="lin" valueType="num">
                                      <p:cBhvr>
                                        <p:cTn id="37" dur="1000" fill="hold"/>
                                        <p:tgtEl>
                                          <p:spTgt spid="454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543"/>
                                        </p:tgtEl>
                                        <p:attrNameLst>
                                          <p:attrName>style.visibility</p:attrName>
                                        </p:attrNameLst>
                                      </p:cBhvr>
                                      <p:to>
                                        <p:strVal val="visible"/>
                                      </p:to>
                                    </p:set>
                                    <p:animEffect transition="in" filter="fade">
                                      <p:cBhvr>
                                        <p:cTn id="42" dur="1000"/>
                                        <p:tgtEl>
                                          <p:spTgt spid="4543"/>
                                        </p:tgtEl>
                                      </p:cBhvr>
                                    </p:animEffect>
                                    <p:anim calcmode="lin" valueType="num">
                                      <p:cBhvr>
                                        <p:cTn id="43" dur="1000" fill="hold"/>
                                        <p:tgtEl>
                                          <p:spTgt spid="4543"/>
                                        </p:tgtEl>
                                        <p:attrNameLst>
                                          <p:attrName>ppt_x</p:attrName>
                                        </p:attrNameLst>
                                      </p:cBhvr>
                                      <p:tavLst>
                                        <p:tav tm="0">
                                          <p:val>
                                            <p:strVal val="#ppt_x"/>
                                          </p:val>
                                        </p:tav>
                                        <p:tav tm="100000">
                                          <p:val>
                                            <p:strVal val="#ppt_x"/>
                                          </p:val>
                                        </p:tav>
                                      </p:tavLst>
                                    </p:anim>
                                    <p:anim calcmode="lin" valueType="num">
                                      <p:cBhvr>
                                        <p:cTn id="44" dur="1000" fill="hold"/>
                                        <p:tgtEl>
                                          <p:spTgt spid="45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1" grpId="0" animBg="1"/>
      <p:bldP spid="4542" grpId="0" animBg="1"/>
      <p:bldP spid="4543" grpId="0" animBg="1"/>
      <p:bldP spid="4544" grpId="0" animBg="1"/>
      <p:bldP spid="454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549"/>
        <p:cNvGrpSpPr/>
        <p:nvPr/>
      </p:nvGrpSpPr>
      <p:grpSpPr>
        <a:xfrm>
          <a:off x="0" y="0"/>
          <a:ext cx="0" cy="0"/>
          <a:chOff x="0" y="0"/>
          <a:chExt cx="0" cy="0"/>
        </a:xfrm>
      </p:grpSpPr>
      <p:sp>
        <p:nvSpPr>
          <p:cNvPr id="4550" name="Google Shape;4550;p336"/>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551" name="Google Shape;4551;p336"/>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552" name="Google Shape;4552;p336"/>
          <p:cNvGrpSpPr/>
          <p:nvPr/>
        </p:nvGrpSpPr>
        <p:grpSpPr>
          <a:xfrm>
            <a:off x="7112471" y="896105"/>
            <a:ext cx="1625806" cy="286966"/>
            <a:chOff x="4081680" y="1541880"/>
            <a:chExt cx="1762200" cy="311040"/>
          </a:xfrm>
        </p:grpSpPr>
        <p:sp>
          <p:nvSpPr>
            <p:cNvPr id="4553" name="Google Shape;4553;p336"/>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54" name="Google Shape;4554;p336"/>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55" name="Google Shape;4555;p336"/>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556" name="Google Shape;4556;p336"/>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557" name="Google Shape;4557;p336"/>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Diameter of Wire</a:t>
            </a:r>
            <a:endParaRPr sz="1800" b="0" i="0" u="none" strike="noStrike" cap="none" dirty="0">
              <a:solidFill>
                <a:schemeClr val="dk1"/>
              </a:solidFill>
              <a:latin typeface="Cairo Medium"/>
              <a:ea typeface="Cairo Medium"/>
              <a:cs typeface="Cairo Medium"/>
              <a:sym typeface="Cairo Medium"/>
            </a:endParaRPr>
          </a:p>
        </p:txBody>
      </p:sp>
      <p:pic>
        <p:nvPicPr>
          <p:cNvPr id="4558" name="Google Shape;4558;p336"/>
          <p:cNvPicPr preferRelativeResize="0"/>
          <p:nvPr/>
        </p:nvPicPr>
        <p:blipFill rotWithShape="1">
          <a:blip r:embed="rId3">
            <a:alphaModFix/>
          </a:blip>
          <a:srcRect l="-901" t="-230" r="1992" b="3934"/>
          <a:stretch/>
        </p:blipFill>
        <p:spPr>
          <a:xfrm>
            <a:off x="5350411" y="1682131"/>
            <a:ext cx="3642360" cy="3292305"/>
          </a:xfrm>
          <a:prstGeom prst="rect">
            <a:avLst/>
          </a:prstGeom>
          <a:noFill/>
          <a:ln>
            <a:noFill/>
          </a:ln>
        </p:spPr>
      </p:pic>
      <p:pic>
        <p:nvPicPr>
          <p:cNvPr id="4559" name="Google Shape;4559;p336"/>
          <p:cNvPicPr preferRelativeResize="0"/>
          <p:nvPr/>
        </p:nvPicPr>
        <p:blipFill rotWithShape="1">
          <a:blip r:embed="rId4">
            <a:alphaModFix/>
          </a:blip>
          <a:srcRect/>
          <a:stretch/>
        </p:blipFill>
        <p:spPr>
          <a:xfrm>
            <a:off x="6423628" y="420106"/>
            <a:ext cx="2184159" cy="1148435"/>
          </a:xfrm>
          <a:prstGeom prst="rect">
            <a:avLst/>
          </a:prstGeom>
          <a:noFill/>
          <a:ln>
            <a:noFill/>
          </a:ln>
        </p:spPr>
      </p:pic>
      <p:sp>
        <p:nvSpPr>
          <p:cNvPr id="4560" name="Google Shape;4560;p336"/>
          <p:cNvSpPr txBox="1"/>
          <p:nvPr/>
        </p:nvSpPr>
        <p:spPr>
          <a:xfrm>
            <a:off x="715690" y="1370350"/>
            <a:ext cx="6867802" cy="3881746"/>
          </a:xfrm>
          <a:prstGeom prst="rect">
            <a:avLst/>
          </a:prstGeom>
          <a:blipFill rotWithShape="1">
            <a:blip r:embed="rId5">
              <a:alphaModFix/>
            </a:blip>
            <a:stretch>
              <a:fillRect l="-70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dirty="0">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57"/>
                                        </p:tgtEl>
                                        <p:attrNameLst>
                                          <p:attrName>style.visibility</p:attrName>
                                        </p:attrNameLst>
                                      </p:cBhvr>
                                      <p:to>
                                        <p:strVal val="visible"/>
                                      </p:to>
                                    </p:set>
                                    <p:animEffect transition="in" filter="fade">
                                      <p:cBhvr>
                                        <p:cTn id="7" dur="1000"/>
                                        <p:tgtEl>
                                          <p:spTgt spid="4557"/>
                                        </p:tgtEl>
                                      </p:cBhvr>
                                    </p:animEffect>
                                    <p:anim calcmode="lin" valueType="num">
                                      <p:cBhvr>
                                        <p:cTn id="8" dur="1000" fill="hold"/>
                                        <p:tgtEl>
                                          <p:spTgt spid="4557"/>
                                        </p:tgtEl>
                                        <p:attrNameLst>
                                          <p:attrName>ppt_x</p:attrName>
                                        </p:attrNameLst>
                                      </p:cBhvr>
                                      <p:tavLst>
                                        <p:tav tm="0">
                                          <p:val>
                                            <p:strVal val="#ppt_x"/>
                                          </p:val>
                                        </p:tav>
                                        <p:tav tm="100000">
                                          <p:val>
                                            <p:strVal val="#ppt_x"/>
                                          </p:val>
                                        </p:tav>
                                      </p:tavLst>
                                    </p:anim>
                                    <p:anim calcmode="lin" valueType="num">
                                      <p:cBhvr>
                                        <p:cTn id="9" dur="1000" fill="hold"/>
                                        <p:tgtEl>
                                          <p:spTgt spid="45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560"/>
                                        </p:tgtEl>
                                        <p:attrNameLst>
                                          <p:attrName>style.visibility</p:attrName>
                                        </p:attrNameLst>
                                      </p:cBhvr>
                                      <p:to>
                                        <p:strVal val="visible"/>
                                      </p:to>
                                    </p:set>
                                    <p:animEffect transition="in" filter="fade">
                                      <p:cBhvr>
                                        <p:cTn id="14" dur="1000"/>
                                        <p:tgtEl>
                                          <p:spTgt spid="4560"/>
                                        </p:tgtEl>
                                      </p:cBhvr>
                                    </p:animEffect>
                                    <p:anim calcmode="lin" valueType="num">
                                      <p:cBhvr>
                                        <p:cTn id="15" dur="1000" fill="hold"/>
                                        <p:tgtEl>
                                          <p:spTgt spid="4560"/>
                                        </p:tgtEl>
                                        <p:attrNameLst>
                                          <p:attrName>ppt_x</p:attrName>
                                        </p:attrNameLst>
                                      </p:cBhvr>
                                      <p:tavLst>
                                        <p:tav tm="0">
                                          <p:val>
                                            <p:strVal val="#ppt_x"/>
                                          </p:val>
                                        </p:tav>
                                        <p:tav tm="100000">
                                          <p:val>
                                            <p:strVal val="#ppt_x"/>
                                          </p:val>
                                        </p:tav>
                                      </p:tavLst>
                                    </p:anim>
                                    <p:anim calcmode="lin" valueType="num">
                                      <p:cBhvr>
                                        <p:cTn id="16" dur="1000" fill="hold"/>
                                        <p:tgtEl>
                                          <p:spTgt spid="456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559"/>
                                        </p:tgtEl>
                                        <p:attrNameLst>
                                          <p:attrName>style.visibility</p:attrName>
                                        </p:attrNameLst>
                                      </p:cBhvr>
                                      <p:to>
                                        <p:strVal val="visible"/>
                                      </p:to>
                                    </p:set>
                                    <p:animEffect transition="in" filter="fade">
                                      <p:cBhvr>
                                        <p:cTn id="21" dur="1000"/>
                                        <p:tgtEl>
                                          <p:spTgt spid="4559"/>
                                        </p:tgtEl>
                                      </p:cBhvr>
                                    </p:animEffect>
                                    <p:anim calcmode="lin" valueType="num">
                                      <p:cBhvr>
                                        <p:cTn id="22" dur="1000" fill="hold"/>
                                        <p:tgtEl>
                                          <p:spTgt spid="4559"/>
                                        </p:tgtEl>
                                        <p:attrNameLst>
                                          <p:attrName>ppt_x</p:attrName>
                                        </p:attrNameLst>
                                      </p:cBhvr>
                                      <p:tavLst>
                                        <p:tav tm="0">
                                          <p:val>
                                            <p:strVal val="#ppt_x"/>
                                          </p:val>
                                        </p:tav>
                                        <p:tav tm="100000">
                                          <p:val>
                                            <p:strVal val="#ppt_x"/>
                                          </p:val>
                                        </p:tav>
                                      </p:tavLst>
                                    </p:anim>
                                    <p:anim calcmode="lin" valueType="num">
                                      <p:cBhvr>
                                        <p:cTn id="23" dur="1000" fill="hold"/>
                                        <p:tgtEl>
                                          <p:spTgt spid="455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558"/>
                                        </p:tgtEl>
                                        <p:attrNameLst>
                                          <p:attrName>style.visibility</p:attrName>
                                        </p:attrNameLst>
                                      </p:cBhvr>
                                      <p:to>
                                        <p:strVal val="visible"/>
                                      </p:to>
                                    </p:set>
                                    <p:animEffect transition="in" filter="fade">
                                      <p:cBhvr>
                                        <p:cTn id="28" dur="1000"/>
                                        <p:tgtEl>
                                          <p:spTgt spid="4558"/>
                                        </p:tgtEl>
                                      </p:cBhvr>
                                    </p:animEffect>
                                    <p:anim calcmode="lin" valueType="num">
                                      <p:cBhvr>
                                        <p:cTn id="29" dur="1000" fill="hold"/>
                                        <p:tgtEl>
                                          <p:spTgt spid="4558"/>
                                        </p:tgtEl>
                                        <p:attrNameLst>
                                          <p:attrName>ppt_x</p:attrName>
                                        </p:attrNameLst>
                                      </p:cBhvr>
                                      <p:tavLst>
                                        <p:tav tm="0">
                                          <p:val>
                                            <p:strVal val="#ppt_x"/>
                                          </p:val>
                                        </p:tav>
                                        <p:tav tm="100000">
                                          <p:val>
                                            <p:strVal val="#ppt_x"/>
                                          </p:val>
                                        </p:tav>
                                      </p:tavLst>
                                    </p:anim>
                                    <p:anim calcmode="lin" valueType="num">
                                      <p:cBhvr>
                                        <p:cTn id="30" dur="1000" fill="hold"/>
                                        <p:tgtEl>
                                          <p:spTgt spid="45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7" grpId="0"/>
      <p:bldP spid="456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564"/>
        <p:cNvGrpSpPr/>
        <p:nvPr/>
      </p:nvGrpSpPr>
      <p:grpSpPr>
        <a:xfrm>
          <a:off x="0" y="0"/>
          <a:ext cx="0" cy="0"/>
          <a:chOff x="0" y="0"/>
          <a:chExt cx="0" cy="0"/>
        </a:xfrm>
      </p:grpSpPr>
      <p:sp>
        <p:nvSpPr>
          <p:cNvPr id="4565" name="Google Shape;4565;p337"/>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566" name="Google Shape;4566;p337"/>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567" name="Google Shape;4567;p337"/>
          <p:cNvGrpSpPr/>
          <p:nvPr/>
        </p:nvGrpSpPr>
        <p:grpSpPr>
          <a:xfrm>
            <a:off x="7112471" y="896105"/>
            <a:ext cx="1625806" cy="286966"/>
            <a:chOff x="4081680" y="1541880"/>
            <a:chExt cx="1762200" cy="311040"/>
          </a:xfrm>
        </p:grpSpPr>
        <p:sp>
          <p:nvSpPr>
            <p:cNvPr id="4568" name="Google Shape;4568;p337"/>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69" name="Google Shape;4569;p337"/>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70" name="Google Shape;4570;p337"/>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571" name="Google Shape;4571;p337"/>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572" name="Google Shape;4572;p337"/>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Number of Layers</a:t>
            </a:r>
            <a:endParaRPr sz="1800" b="0" i="0" u="none" strike="noStrike" cap="none" dirty="0">
              <a:solidFill>
                <a:schemeClr val="dk1"/>
              </a:solidFill>
              <a:latin typeface="Cairo Medium"/>
              <a:ea typeface="Cairo Medium"/>
              <a:cs typeface="Cairo Medium"/>
              <a:sym typeface="Cairo Medium"/>
            </a:endParaRPr>
          </a:p>
        </p:txBody>
      </p:sp>
      <p:sp>
        <p:nvSpPr>
          <p:cNvPr id="4573" name="Google Shape;4573;p337"/>
          <p:cNvSpPr txBox="1"/>
          <p:nvPr/>
        </p:nvSpPr>
        <p:spPr>
          <a:xfrm>
            <a:off x="715690" y="1370350"/>
            <a:ext cx="6867802" cy="3881746"/>
          </a:xfrm>
          <a:prstGeom prst="rect">
            <a:avLst/>
          </a:prstGeom>
          <a:blipFill rotWithShape="1">
            <a:blip r:embed="rId3">
              <a:alphaModFix/>
            </a:blip>
            <a:stretch>
              <a:fillRect l="-70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dirty="0">
                <a:latin typeface="Arial"/>
                <a:ea typeface="Arial"/>
                <a:cs typeface="Arial"/>
                <a:sym typeface="Arial"/>
              </a:rPr>
              <a:t> </a:t>
            </a:r>
            <a:endParaRPr dirty="0"/>
          </a:p>
        </p:txBody>
      </p:sp>
      <p:pic>
        <p:nvPicPr>
          <p:cNvPr id="4574" name="Google Shape;4574;p337" descr="A drawing of a letter e&#10;&#10;Description automatically generated"/>
          <p:cNvPicPr preferRelativeResize="0"/>
          <p:nvPr/>
        </p:nvPicPr>
        <p:blipFill rotWithShape="1">
          <a:blip r:embed="rId4">
            <a:alphaModFix/>
          </a:blip>
          <a:srcRect l="47201" t="1846" r="2730"/>
          <a:stretch/>
        </p:blipFill>
        <p:spPr>
          <a:xfrm>
            <a:off x="7077307" y="492572"/>
            <a:ext cx="1888763" cy="1965642"/>
          </a:xfrm>
          <a:prstGeom prst="rect">
            <a:avLst/>
          </a:prstGeom>
          <a:noFill/>
          <a:ln>
            <a:noFill/>
          </a:ln>
        </p:spPr>
      </p:pic>
      <p:pic>
        <p:nvPicPr>
          <p:cNvPr id="4575" name="Google Shape;4575;p337"/>
          <p:cNvPicPr preferRelativeResize="0"/>
          <p:nvPr/>
        </p:nvPicPr>
        <p:blipFill rotWithShape="1">
          <a:blip r:embed="rId5">
            <a:alphaModFix/>
          </a:blip>
          <a:srcRect/>
          <a:stretch/>
        </p:blipFill>
        <p:spPr>
          <a:xfrm>
            <a:off x="4848532" y="2589074"/>
            <a:ext cx="4295468" cy="2207327"/>
          </a:xfrm>
          <a:prstGeom prst="rect">
            <a:avLst/>
          </a:prstGeom>
          <a:noFill/>
          <a:ln>
            <a:noFill/>
          </a:ln>
        </p:spPr>
      </p:pic>
      <p:sp>
        <p:nvSpPr>
          <p:cNvPr id="4576" name="Google Shape;4576;p337"/>
          <p:cNvSpPr/>
          <p:nvPr/>
        </p:nvSpPr>
        <p:spPr>
          <a:xfrm>
            <a:off x="7077307" y="2768637"/>
            <a:ext cx="401444" cy="2027764"/>
          </a:xfrm>
          <a:prstGeom prst="roundRect">
            <a:avLst>
              <a:gd name="adj" fmla="val 16667"/>
            </a:avLst>
          </a:prstGeom>
          <a:solidFill>
            <a:srgbClr val="7794CA">
              <a:alpha val="34901"/>
            </a:srgb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72"/>
                                        </p:tgtEl>
                                        <p:attrNameLst>
                                          <p:attrName>style.visibility</p:attrName>
                                        </p:attrNameLst>
                                      </p:cBhvr>
                                      <p:to>
                                        <p:strVal val="visible"/>
                                      </p:to>
                                    </p:set>
                                    <p:animEffect transition="in" filter="fade">
                                      <p:cBhvr>
                                        <p:cTn id="7" dur="1000"/>
                                        <p:tgtEl>
                                          <p:spTgt spid="4572"/>
                                        </p:tgtEl>
                                      </p:cBhvr>
                                    </p:animEffect>
                                    <p:anim calcmode="lin" valueType="num">
                                      <p:cBhvr>
                                        <p:cTn id="8" dur="1000" fill="hold"/>
                                        <p:tgtEl>
                                          <p:spTgt spid="4572"/>
                                        </p:tgtEl>
                                        <p:attrNameLst>
                                          <p:attrName>ppt_x</p:attrName>
                                        </p:attrNameLst>
                                      </p:cBhvr>
                                      <p:tavLst>
                                        <p:tav tm="0">
                                          <p:val>
                                            <p:strVal val="#ppt_x"/>
                                          </p:val>
                                        </p:tav>
                                        <p:tav tm="100000">
                                          <p:val>
                                            <p:strVal val="#ppt_x"/>
                                          </p:val>
                                        </p:tav>
                                      </p:tavLst>
                                    </p:anim>
                                    <p:anim calcmode="lin" valueType="num">
                                      <p:cBhvr>
                                        <p:cTn id="9" dur="1000" fill="hold"/>
                                        <p:tgtEl>
                                          <p:spTgt spid="45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573">
                                            <p:txEl>
                                              <p:pRg st="0" end="0"/>
                                            </p:txEl>
                                          </p:spTgt>
                                        </p:tgtEl>
                                        <p:attrNameLst>
                                          <p:attrName>style.visibility</p:attrName>
                                        </p:attrNameLst>
                                      </p:cBhvr>
                                      <p:to>
                                        <p:strVal val="visible"/>
                                      </p:to>
                                    </p:set>
                                    <p:animEffect transition="in" filter="fade">
                                      <p:cBhvr>
                                        <p:cTn id="14" dur="1000"/>
                                        <p:tgtEl>
                                          <p:spTgt spid="457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574"/>
                                        </p:tgtEl>
                                        <p:attrNameLst>
                                          <p:attrName>style.visibility</p:attrName>
                                        </p:attrNameLst>
                                      </p:cBhvr>
                                      <p:to>
                                        <p:strVal val="visible"/>
                                      </p:to>
                                    </p:set>
                                    <p:animEffect transition="in" filter="fade">
                                      <p:cBhvr>
                                        <p:cTn id="19" dur="1000"/>
                                        <p:tgtEl>
                                          <p:spTgt spid="4574"/>
                                        </p:tgtEl>
                                      </p:cBhvr>
                                    </p:animEffect>
                                    <p:anim calcmode="lin" valueType="num">
                                      <p:cBhvr>
                                        <p:cTn id="20" dur="1000" fill="hold"/>
                                        <p:tgtEl>
                                          <p:spTgt spid="4574"/>
                                        </p:tgtEl>
                                        <p:attrNameLst>
                                          <p:attrName>ppt_x</p:attrName>
                                        </p:attrNameLst>
                                      </p:cBhvr>
                                      <p:tavLst>
                                        <p:tav tm="0">
                                          <p:val>
                                            <p:strVal val="#ppt_x"/>
                                          </p:val>
                                        </p:tav>
                                        <p:tav tm="100000">
                                          <p:val>
                                            <p:strVal val="#ppt_x"/>
                                          </p:val>
                                        </p:tav>
                                      </p:tavLst>
                                    </p:anim>
                                    <p:anim calcmode="lin" valueType="num">
                                      <p:cBhvr>
                                        <p:cTn id="21" dur="1000" fill="hold"/>
                                        <p:tgtEl>
                                          <p:spTgt spid="457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575"/>
                                        </p:tgtEl>
                                        <p:attrNameLst>
                                          <p:attrName>style.visibility</p:attrName>
                                        </p:attrNameLst>
                                      </p:cBhvr>
                                      <p:to>
                                        <p:strVal val="visible"/>
                                      </p:to>
                                    </p:set>
                                    <p:animEffect transition="in" filter="fade">
                                      <p:cBhvr>
                                        <p:cTn id="26" dur="1000"/>
                                        <p:tgtEl>
                                          <p:spTgt spid="4575"/>
                                        </p:tgtEl>
                                      </p:cBhvr>
                                    </p:animEffect>
                                    <p:anim calcmode="lin" valueType="num">
                                      <p:cBhvr>
                                        <p:cTn id="27" dur="1000" fill="hold"/>
                                        <p:tgtEl>
                                          <p:spTgt spid="4575"/>
                                        </p:tgtEl>
                                        <p:attrNameLst>
                                          <p:attrName>ppt_x</p:attrName>
                                        </p:attrNameLst>
                                      </p:cBhvr>
                                      <p:tavLst>
                                        <p:tav tm="0">
                                          <p:val>
                                            <p:strVal val="#ppt_x"/>
                                          </p:val>
                                        </p:tav>
                                        <p:tav tm="100000">
                                          <p:val>
                                            <p:strVal val="#ppt_x"/>
                                          </p:val>
                                        </p:tav>
                                      </p:tavLst>
                                    </p:anim>
                                    <p:anim calcmode="lin" valueType="num">
                                      <p:cBhvr>
                                        <p:cTn id="28" dur="1000" fill="hold"/>
                                        <p:tgtEl>
                                          <p:spTgt spid="457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576"/>
                                        </p:tgtEl>
                                        <p:attrNameLst>
                                          <p:attrName>style.visibility</p:attrName>
                                        </p:attrNameLst>
                                      </p:cBhvr>
                                      <p:to>
                                        <p:strVal val="visible"/>
                                      </p:to>
                                    </p:set>
                                    <p:animEffect transition="in" filter="fade">
                                      <p:cBhvr>
                                        <p:cTn id="33" dur="1000"/>
                                        <p:tgtEl>
                                          <p:spTgt spid="4576"/>
                                        </p:tgtEl>
                                      </p:cBhvr>
                                    </p:animEffect>
                                    <p:anim calcmode="lin" valueType="num">
                                      <p:cBhvr>
                                        <p:cTn id="34" dur="1000" fill="hold"/>
                                        <p:tgtEl>
                                          <p:spTgt spid="4576"/>
                                        </p:tgtEl>
                                        <p:attrNameLst>
                                          <p:attrName>ppt_x</p:attrName>
                                        </p:attrNameLst>
                                      </p:cBhvr>
                                      <p:tavLst>
                                        <p:tav tm="0">
                                          <p:val>
                                            <p:strVal val="#ppt_x"/>
                                          </p:val>
                                        </p:tav>
                                        <p:tav tm="100000">
                                          <p:val>
                                            <p:strVal val="#ppt_x"/>
                                          </p:val>
                                        </p:tav>
                                      </p:tavLst>
                                    </p:anim>
                                    <p:anim calcmode="lin" valueType="num">
                                      <p:cBhvr>
                                        <p:cTn id="35" dur="1000" fill="hold"/>
                                        <p:tgtEl>
                                          <p:spTgt spid="45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2" grpId="0"/>
      <p:bldP spid="457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1" name="Google Shape;4581;p338"/>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582" name="Google Shape;4582;p338"/>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583" name="Google Shape;4583;p338"/>
          <p:cNvGrpSpPr/>
          <p:nvPr/>
        </p:nvGrpSpPr>
        <p:grpSpPr>
          <a:xfrm>
            <a:off x="7112471" y="896105"/>
            <a:ext cx="1625806" cy="286966"/>
            <a:chOff x="4081680" y="1541880"/>
            <a:chExt cx="1762200" cy="311040"/>
          </a:xfrm>
        </p:grpSpPr>
        <p:sp>
          <p:nvSpPr>
            <p:cNvPr id="4584" name="Google Shape;4584;p338"/>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85" name="Google Shape;4585;p338"/>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86" name="Google Shape;4586;p338"/>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587" name="Google Shape;4587;p338"/>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588" name="Google Shape;4588;p338"/>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Length of Wire</a:t>
            </a:r>
            <a:endParaRPr sz="1800" b="0" i="0" u="none" strike="noStrike" cap="none" dirty="0">
              <a:solidFill>
                <a:schemeClr val="dk1"/>
              </a:solidFill>
              <a:latin typeface="Cairo Medium"/>
              <a:ea typeface="Cairo Medium"/>
              <a:cs typeface="Cairo Medium"/>
              <a:sym typeface="Cairo Medium"/>
            </a:endParaRPr>
          </a:p>
        </p:txBody>
      </p:sp>
      <p:sp>
        <p:nvSpPr>
          <p:cNvPr id="4589" name="Google Shape;4589;p338"/>
          <p:cNvSpPr txBox="1"/>
          <p:nvPr/>
        </p:nvSpPr>
        <p:spPr>
          <a:xfrm>
            <a:off x="715690" y="1370350"/>
            <a:ext cx="6867802" cy="3881746"/>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 sz="1800" b="0" i="0" u="none" strike="noStrike" cap="none" dirty="0">
                <a:solidFill>
                  <a:schemeClr val="dk1"/>
                </a:solidFill>
                <a:latin typeface="Times New Roman"/>
                <a:ea typeface="Times New Roman"/>
                <a:cs typeface="Times New Roman"/>
                <a:sym typeface="Times New Roman"/>
              </a:rPr>
              <a:t>Length of Wire = Number of Turns * Length of Complete Turn </a:t>
            </a:r>
            <a:endParaRPr dirty="0"/>
          </a:p>
          <a:p>
            <a:pPr marL="0" marR="0" lvl="0" indent="0" algn="l" rtl="0">
              <a:lnSpc>
                <a:spcPct val="100000"/>
              </a:lnSpc>
              <a:spcBef>
                <a:spcPts val="0"/>
              </a:spcBef>
              <a:spcAft>
                <a:spcPts val="0"/>
              </a:spcAft>
              <a:buClr>
                <a:schemeClr val="dk1"/>
              </a:buClr>
              <a:buSzPts val="1400"/>
              <a:buFont typeface="Jura"/>
              <a:buNone/>
            </a:pPr>
            <a:r>
              <a:rPr lang="en" sz="1800" b="0" i="0" u="none" strike="noStrike" cap="none" dirty="0">
                <a:solidFill>
                  <a:schemeClr val="dk1"/>
                </a:solidFill>
                <a:latin typeface="Times New Roman"/>
                <a:ea typeface="Times New Roman"/>
                <a:cs typeface="Times New Roman"/>
                <a:sym typeface="Times New Roman"/>
              </a:rPr>
              <a:t>+ Additional 10 or 20 cm (according to design) for the terminals            = Number of turns * (2 * c + 2 * F) + 10 * 10 </a:t>
            </a:r>
            <a:endParaRPr dirty="0"/>
          </a:p>
          <a:p>
            <a:pPr marL="285750" marR="0" lvl="0" indent="-196850" algn="l" rtl="0">
              <a:lnSpc>
                <a:spcPct val="100000"/>
              </a:lnSpc>
              <a:spcBef>
                <a:spcPts val="0"/>
              </a:spcBef>
              <a:spcAft>
                <a:spcPts val="0"/>
              </a:spcAft>
              <a:buClr>
                <a:schemeClr val="dk1"/>
              </a:buClr>
              <a:buSzPts val="14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400"/>
              <a:buFont typeface="Arial"/>
              <a:buChar char="•"/>
            </a:pPr>
            <a:r>
              <a:rPr lang="en" sz="1800" b="0" i="0" u="none" strike="noStrike" cap="none" dirty="0">
                <a:solidFill>
                  <a:schemeClr val="dk1"/>
                </a:solidFill>
                <a:latin typeface="Times New Roman"/>
                <a:ea typeface="Times New Roman"/>
                <a:cs typeface="Times New Roman"/>
                <a:sym typeface="Times New Roman"/>
              </a:rPr>
              <a:t>Checking the Voltage Drop is done by: </a:t>
            </a:r>
            <a:endParaRPr dirty="0"/>
          </a:p>
          <a:p>
            <a:pPr marL="0" marR="0" lvl="0" indent="0" algn="l" rtl="0">
              <a:lnSpc>
                <a:spcPct val="100000"/>
              </a:lnSpc>
              <a:spcBef>
                <a:spcPts val="0"/>
              </a:spcBef>
              <a:spcAft>
                <a:spcPts val="0"/>
              </a:spcAft>
              <a:buClr>
                <a:schemeClr val="dk1"/>
              </a:buClr>
              <a:buSzPts val="1400"/>
              <a:buFont typeface="Jura"/>
              <a:buNone/>
            </a:pPr>
            <a:r>
              <a:rPr lang="en" sz="1800" b="0" i="0" u="none" strike="noStrike" cap="none" dirty="0">
                <a:solidFill>
                  <a:schemeClr val="dk1"/>
                </a:solidFill>
                <a:latin typeface="Times New Roman"/>
                <a:ea typeface="Times New Roman"/>
                <a:cs typeface="Times New Roman"/>
                <a:sym typeface="Times New Roman"/>
              </a:rPr>
              <a:t>(Value from Table) ----</a:t>
            </a:r>
            <a:r>
              <a:rPr lang="en" sz="1800" dirty="0">
                <a:solidFill>
                  <a:schemeClr val="dk1"/>
                </a:solidFill>
                <a:latin typeface="Times New Roman"/>
                <a:ea typeface="Times New Roman"/>
                <a:cs typeface="Times New Roman"/>
                <a:sym typeface="Times New Roman"/>
              </a:rPr>
              <a:t>--</a:t>
            </a:r>
            <a:r>
              <a:rPr lang="en" sz="1800" b="0" i="0" u="none" strike="noStrike" cap="none" dirty="0">
                <a:solidFill>
                  <a:schemeClr val="dk1"/>
                </a:solidFill>
                <a:latin typeface="Times New Roman"/>
                <a:ea typeface="Times New Roman"/>
                <a:cs typeface="Times New Roman"/>
                <a:sym typeface="Times New Roman"/>
              </a:rPr>
              <a:t>--</a:t>
            </a:r>
            <a:r>
              <a:rPr lang="en" sz="1800" b="0" i="0" u="none" strike="noStrike" cap="none" dirty="0">
                <a:solidFill>
                  <a:schemeClr val="dk1"/>
                </a:solidFill>
                <a:latin typeface="Times New Roman"/>
                <a:ea typeface="Times New Roman"/>
                <a:cs typeface="Times New Roman"/>
                <a:sym typeface="Wingdings" panose="05000000000000000000" pitchFamily="2" charset="2"/>
              </a:rPr>
              <a:t></a:t>
            </a:r>
            <a:r>
              <a:rPr lang="en" sz="1800" b="0" i="0" u="none" strike="noStrike" cap="none" dirty="0">
                <a:solidFill>
                  <a:schemeClr val="dk1"/>
                </a:solidFill>
                <a:latin typeface="Times New Roman"/>
                <a:ea typeface="Times New Roman"/>
                <a:cs typeface="Times New Roman"/>
                <a:sym typeface="Times New Roman"/>
              </a:rPr>
              <a:t>1000 m </a:t>
            </a:r>
            <a:endParaRPr dirty="0"/>
          </a:p>
          <a:p>
            <a:pPr marL="0" marR="0" lvl="0" indent="0" algn="l" rtl="0">
              <a:lnSpc>
                <a:spcPct val="100000"/>
              </a:lnSpc>
              <a:spcBef>
                <a:spcPts val="0"/>
              </a:spcBef>
              <a:spcAft>
                <a:spcPts val="0"/>
              </a:spcAft>
              <a:buClr>
                <a:schemeClr val="dk1"/>
              </a:buClr>
              <a:buSzPts val="1400"/>
              <a:buFont typeface="Jura"/>
              <a:buNone/>
            </a:pPr>
            <a:r>
              <a:rPr lang="en" sz="1800" b="0" i="0" u="none" strike="noStrike" cap="none" dirty="0">
                <a:solidFill>
                  <a:schemeClr val="dk1"/>
                </a:solidFill>
                <a:latin typeface="Times New Roman"/>
                <a:ea typeface="Times New Roman"/>
                <a:cs typeface="Times New Roman"/>
                <a:sym typeface="Times New Roman"/>
              </a:rPr>
              <a:t>    ?                          --------</a:t>
            </a:r>
            <a:r>
              <a:rPr lang="en" sz="1800" b="0" i="0" u="none" strike="noStrike" cap="none" dirty="0">
                <a:solidFill>
                  <a:schemeClr val="dk1"/>
                </a:solidFill>
                <a:latin typeface="Times New Roman"/>
                <a:ea typeface="Times New Roman"/>
                <a:cs typeface="Times New Roman"/>
                <a:sym typeface="Wingdings" panose="05000000000000000000" pitchFamily="2" charset="2"/>
              </a:rPr>
              <a:t></a:t>
            </a:r>
            <a:r>
              <a:rPr lang="en" sz="1800" b="0" i="0" u="none" strike="noStrike" cap="none" dirty="0">
                <a:solidFill>
                  <a:schemeClr val="dk1"/>
                </a:solidFill>
                <a:latin typeface="Times New Roman"/>
                <a:ea typeface="Times New Roman"/>
                <a:cs typeface="Times New Roman"/>
                <a:sym typeface="Times New Roman"/>
              </a:rPr>
              <a:t> Length of Wire</a:t>
            </a:r>
            <a:endParaRPr dirty="0"/>
          </a:p>
          <a:p>
            <a:pPr marL="0" marR="0" lvl="0" indent="0" algn="l" rtl="0">
              <a:lnSpc>
                <a:spcPct val="100000"/>
              </a:lnSpc>
              <a:spcBef>
                <a:spcPts val="0"/>
              </a:spcBef>
              <a:spcAft>
                <a:spcPts val="0"/>
              </a:spcAft>
              <a:buClr>
                <a:schemeClr val="dk1"/>
              </a:buClr>
              <a:buSzPts val="1400"/>
              <a:buFont typeface="Jura"/>
              <a:buNone/>
            </a:pPr>
            <a:endParaRPr sz="1800" b="0" i="0" u="none" strike="noStrike" cap="none" dirty="0">
              <a:solidFill>
                <a:schemeClr val="dk1"/>
              </a:solidFill>
              <a:latin typeface="Times New Roman"/>
              <a:ea typeface="Times New Roman"/>
              <a:cs typeface="Times New Roman"/>
              <a:sym typeface="Times New Roman"/>
            </a:endParaRPr>
          </a:p>
          <a:p>
            <a:pPr marL="285750" marR="0" lvl="0" indent="-196850" algn="l" rtl="0">
              <a:lnSpc>
                <a:spcPct val="100000"/>
              </a:lnSpc>
              <a:spcBef>
                <a:spcPts val="0"/>
              </a:spcBef>
              <a:spcAft>
                <a:spcPts val="0"/>
              </a:spcAft>
              <a:buClr>
                <a:schemeClr val="dk1"/>
              </a:buClr>
              <a:buSzPts val="14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400"/>
              <a:buFont typeface="Jura"/>
              <a:buNone/>
            </a:pPr>
            <a:endParaRPr sz="1800" b="0" i="0" u="none" strike="noStrike" cap="none" dirty="0">
              <a:solidFill>
                <a:srgbClr val="212121"/>
              </a:solidFill>
              <a:latin typeface="Times New Roman"/>
              <a:ea typeface="Times New Roman"/>
              <a:cs typeface="Times New Roman"/>
              <a:sym typeface="Times New Roman"/>
            </a:endParaRPr>
          </a:p>
          <a:p>
            <a:pPr marL="285750" marR="0" lvl="0" indent="-196850" algn="l" rtl="0">
              <a:lnSpc>
                <a:spcPct val="100000"/>
              </a:lnSpc>
              <a:spcBef>
                <a:spcPts val="0"/>
              </a:spcBef>
              <a:spcAft>
                <a:spcPts val="0"/>
              </a:spcAft>
              <a:buClr>
                <a:schemeClr val="dk1"/>
              </a:buClr>
              <a:buSzPts val="1400"/>
              <a:buFont typeface="Arial"/>
              <a:buNone/>
            </a:pPr>
            <a:endParaRPr sz="1800" b="0" i="0" u="none" strike="noStrike" cap="none" dirty="0">
              <a:solidFill>
                <a:srgbClr val="212121"/>
              </a:solidFill>
              <a:latin typeface="Times New Roman"/>
              <a:ea typeface="Times New Roman"/>
              <a:cs typeface="Times New Roman"/>
              <a:sym typeface="Times New Roman"/>
            </a:endParaRPr>
          </a:p>
          <a:p>
            <a:pPr marL="285750" marR="0" lvl="0" indent="-196850" algn="l" rtl="0">
              <a:lnSpc>
                <a:spcPct val="100000"/>
              </a:lnSpc>
              <a:spcBef>
                <a:spcPts val="0"/>
              </a:spcBef>
              <a:spcAft>
                <a:spcPts val="0"/>
              </a:spcAft>
              <a:buClr>
                <a:schemeClr val="dk1"/>
              </a:buClr>
              <a:buSzPts val="1400"/>
              <a:buFont typeface="Arial"/>
              <a:buNone/>
            </a:pPr>
            <a:endParaRPr sz="2800" b="0" i="0" u="none" strike="noStrike" cap="none" dirty="0">
              <a:solidFill>
                <a:schemeClr val="dk1"/>
              </a:solidFill>
              <a:latin typeface="Times New Roman"/>
              <a:ea typeface="Times New Roman"/>
              <a:cs typeface="Times New Roman"/>
              <a:sym typeface="Times New Roman"/>
            </a:endParaRPr>
          </a:p>
          <a:p>
            <a:pPr marL="285750" marR="0" lvl="0" indent="-196850" algn="l" rtl="0">
              <a:lnSpc>
                <a:spcPct val="100000"/>
              </a:lnSpc>
              <a:spcBef>
                <a:spcPts val="0"/>
              </a:spcBef>
              <a:spcAft>
                <a:spcPts val="0"/>
              </a:spcAft>
              <a:buClr>
                <a:schemeClr val="dk1"/>
              </a:buClr>
              <a:buSzPts val="1400"/>
              <a:buFont typeface="Arial"/>
              <a:buNone/>
            </a:pPr>
            <a:endParaRPr sz="2800" b="0" i="0" u="none" strike="noStrike" cap="none" dirty="0">
              <a:solidFill>
                <a:schemeClr val="dk1"/>
              </a:solidFill>
              <a:latin typeface="Times New Roman"/>
              <a:ea typeface="Times New Roman"/>
              <a:cs typeface="Times New Roman"/>
              <a:sym typeface="Times New Roman"/>
            </a:endParaRPr>
          </a:p>
          <a:p>
            <a:pPr marL="285750" marR="0" lvl="0" indent="-196850" algn="l" rtl="0">
              <a:lnSpc>
                <a:spcPct val="100000"/>
              </a:lnSpc>
              <a:spcBef>
                <a:spcPts val="0"/>
              </a:spcBef>
              <a:spcAft>
                <a:spcPts val="0"/>
              </a:spcAft>
              <a:buClr>
                <a:schemeClr val="dk1"/>
              </a:buClr>
              <a:buSzPts val="1400"/>
              <a:buFont typeface="Arial"/>
              <a:buNone/>
            </a:pPr>
            <a:endParaRPr sz="2800" b="0" i="0" u="none" strike="noStrike" cap="none" dirty="0">
              <a:solidFill>
                <a:srgbClr val="21212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400"/>
              <a:buFont typeface="Jura"/>
              <a:buNone/>
            </a:pPr>
            <a:endParaRPr sz="2800" b="0" i="0" u="none" strike="noStrike" cap="none" dirty="0">
              <a:solidFill>
                <a:srgbClr val="212121"/>
              </a:solidFill>
              <a:latin typeface="Roboto"/>
              <a:ea typeface="Roboto"/>
              <a:cs typeface="Roboto"/>
              <a:sym typeface="Roboto"/>
            </a:endParaRPr>
          </a:p>
          <a:p>
            <a:pPr marL="285750" marR="0" lvl="0" indent="-196850" algn="l" rtl="0">
              <a:lnSpc>
                <a:spcPct val="100000"/>
              </a:lnSpc>
              <a:spcBef>
                <a:spcPts val="0"/>
              </a:spcBef>
              <a:spcAft>
                <a:spcPts val="0"/>
              </a:spcAft>
              <a:buClr>
                <a:schemeClr val="dk1"/>
              </a:buClr>
              <a:buSzPts val="1400"/>
              <a:buFont typeface="Arial"/>
              <a:buNone/>
            </a:pPr>
            <a:endParaRPr sz="2800" b="0" i="0" u="none" strike="noStrike" cap="none" dirty="0">
              <a:solidFill>
                <a:srgbClr val="212121"/>
              </a:solidFill>
              <a:latin typeface="Roboto"/>
              <a:ea typeface="Roboto"/>
              <a:cs typeface="Roboto"/>
              <a:sym typeface="Roboto"/>
            </a:endParaRPr>
          </a:p>
          <a:p>
            <a:pPr marL="285750" marR="0" lvl="0" indent="-196850" algn="l" rtl="0">
              <a:lnSpc>
                <a:spcPct val="100000"/>
              </a:lnSpc>
              <a:spcBef>
                <a:spcPts val="0"/>
              </a:spcBef>
              <a:spcAft>
                <a:spcPts val="0"/>
              </a:spcAft>
              <a:buClr>
                <a:schemeClr val="dk1"/>
              </a:buClr>
              <a:buSzPts val="1400"/>
              <a:buFont typeface="Arial"/>
              <a:buNone/>
            </a:pPr>
            <a:endParaRPr sz="2800" b="0" i="0" u="none" strike="noStrike" cap="none" dirty="0">
              <a:solidFill>
                <a:schemeClr val="dk1"/>
              </a:solidFill>
              <a:latin typeface="Jura"/>
              <a:ea typeface="Jura"/>
              <a:cs typeface="Jura"/>
              <a:sym typeface="Jura"/>
            </a:endParaRPr>
          </a:p>
        </p:txBody>
      </p:sp>
      <p:pic>
        <p:nvPicPr>
          <p:cNvPr id="4590" name="Google Shape;4590;p338" descr="A drawing of a letter e&#10;&#10;Description automatically generated"/>
          <p:cNvPicPr preferRelativeResize="0"/>
          <p:nvPr/>
        </p:nvPicPr>
        <p:blipFill rotWithShape="1">
          <a:blip r:embed="rId3">
            <a:alphaModFix/>
          </a:blip>
          <a:srcRect l="47201" t="1846" r="2730"/>
          <a:stretch/>
        </p:blipFill>
        <p:spPr>
          <a:xfrm>
            <a:off x="7061254" y="630962"/>
            <a:ext cx="1864881" cy="1940788"/>
          </a:xfrm>
          <a:prstGeom prst="rect">
            <a:avLst/>
          </a:prstGeom>
          <a:noFill/>
          <a:ln>
            <a:noFill/>
          </a:ln>
        </p:spPr>
      </p:pic>
      <p:pic>
        <p:nvPicPr>
          <p:cNvPr id="4591" name="Google Shape;4591;p338"/>
          <p:cNvPicPr preferRelativeResize="0"/>
          <p:nvPr/>
        </p:nvPicPr>
        <p:blipFill rotWithShape="1">
          <a:blip r:embed="rId4">
            <a:alphaModFix/>
          </a:blip>
          <a:srcRect r="20003"/>
          <a:stretch/>
        </p:blipFill>
        <p:spPr>
          <a:xfrm>
            <a:off x="5627649" y="2744606"/>
            <a:ext cx="3456111" cy="2220110"/>
          </a:xfrm>
          <a:prstGeom prst="rect">
            <a:avLst/>
          </a:prstGeom>
          <a:noFill/>
          <a:ln>
            <a:noFill/>
          </a:ln>
        </p:spPr>
      </p:pic>
      <p:sp>
        <p:nvSpPr>
          <p:cNvPr id="4592" name="Google Shape;4592;p338"/>
          <p:cNvSpPr/>
          <p:nvPr/>
        </p:nvSpPr>
        <p:spPr>
          <a:xfrm>
            <a:off x="7456604" y="2908456"/>
            <a:ext cx="460761" cy="2056259"/>
          </a:xfrm>
          <a:prstGeom prst="roundRect">
            <a:avLst>
              <a:gd name="adj" fmla="val 16667"/>
            </a:avLst>
          </a:prstGeom>
          <a:solidFill>
            <a:srgbClr val="7794CA">
              <a:alpha val="34901"/>
            </a:srgb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93" name="Google Shape;4593;p338"/>
          <p:cNvSpPr/>
          <p:nvPr/>
        </p:nvSpPr>
        <p:spPr>
          <a:xfrm>
            <a:off x="8678990" y="2907263"/>
            <a:ext cx="404770" cy="2056259"/>
          </a:xfrm>
          <a:prstGeom prst="roundRect">
            <a:avLst>
              <a:gd name="adj" fmla="val 16667"/>
            </a:avLst>
          </a:prstGeom>
          <a:solidFill>
            <a:srgbClr val="7794CA">
              <a:alpha val="34901"/>
            </a:srgb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88"/>
                                        </p:tgtEl>
                                        <p:attrNameLst>
                                          <p:attrName>style.visibility</p:attrName>
                                        </p:attrNameLst>
                                      </p:cBhvr>
                                      <p:to>
                                        <p:strVal val="visible"/>
                                      </p:to>
                                    </p:set>
                                    <p:animEffect transition="in" filter="fade">
                                      <p:cBhvr>
                                        <p:cTn id="7" dur="1000"/>
                                        <p:tgtEl>
                                          <p:spTgt spid="4588"/>
                                        </p:tgtEl>
                                      </p:cBhvr>
                                    </p:animEffect>
                                    <p:anim calcmode="lin" valueType="num">
                                      <p:cBhvr>
                                        <p:cTn id="8" dur="1000" fill="hold"/>
                                        <p:tgtEl>
                                          <p:spTgt spid="4588"/>
                                        </p:tgtEl>
                                        <p:attrNameLst>
                                          <p:attrName>ppt_x</p:attrName>
                                        </p:attrNameLst>
                                      </p:cBhvr>
                                      <p:tavLst>
                                        <p:tav tm="0">
                                          <p:val>
                                            <p:strVal val="#ppt_x"/>
                                          </p:val>
                                        </p:tav>
                                        <p:tav tm="100000">
                                          <p:val>
                                            <p:strVal val="#ppt_x"/>
                                          </p:val>
                                        </p:tav>
                                      </p:tavLst>
                                    </p:anim>
                                    <p:anim calcmode="lin" valueType="num">
                                      <p:cBhvr>
                                        <p:cTn id="9" dur="1000" fill="hold"/>
                                        <p:tgtEl>
                                          <p:spTgt spid="45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89">
                                            <p:txEl>
                                              <p:pRg st="0" end="0"/>
                                            </p:txEl>
                                          </p:spTgt>
                                        </p:tgtEl>
                                        <p:attrNameLst>
                                          <p:attrName>style.visibility</p:attrName>
                                        </p:attrNameLst>
                                      </p:cBhvr>
                                      <p:to>
                                        <p:strVal val="visible"/>
                                      </p:to>
                                    </p:set>
                                    <p:animEffect transition="in" filter="fade">
                                      <p:cBhvr>
                                        <p:cTn id="14" dur="1000"/>
                                        <p:tgtEl>
                                          <p:spTgt spid="4589">
                                            <p:txEl>
                                              <p:pRg st="0" end="0"/>
                                            </p:txEl>
                                          </p:spTgt>
                                        </p:tgtEl>
                                      </p:cBhvr>
                                    </p:animEffect>
                                    <p:anim calcmode="lin" valueType="num">
                                      <p:cBhvr>
                                        <p:cTn id="15" dur="1000" fill="hold"/>
                                        <p:tgtEl>
                                          <p:spTgt spid="458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589">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589">
                                            <p:txEl>
                                              <p:pRg st="1" end="1"/>
                                            </p:txEl>
                                          </p:spTgt>
                                        </p:tgtEl>
                                        <p:attrNameLst>
                                          <p:attrName>style.visibility</p:attrName>
                                        </p:attrNameLst>
                                      </p:cBhvr>
                                      <p:to>
                                        <p:strVal val="visible"/>
                                      </p:to>
                                    </p:set>
                                    <p:animEffect transition="in" filter="fade">
                                      <p:cBhvr>
                                        <p:cTn id="19" dur="1000"/>
                                        <p:tgtEl>
                                          <p:spTgt spid="4589">
                                            <p:txEl>
                                              <p:pRg st="1" end="1"/>
                                            </p:txEl>
                                          </p:spTgt>
                                        </p:tgtEl>
                                      </p:cBhvr>
                                    </p:animEffect>
                                    <p:anim calcmode="lin" valueType="num">
                                      <p:cBhvr>
                                        <p:cTn id="20" dur="1000" fill="hold"/>
                                        <p:tgtEl>
                                          <p:spTgt spid="458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58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589">
                                            <p:txEl>
                                              <p:pRg st="3" end="3"/>
                                            </p:txEl>
                                          </p:spTgt>
                                        </p:tgtEl>
                                        <p:attrNameLst>
                                          <p:attrName>style.visibility</p:attrName>
                                        </p:attrNameLst>
                                      </p:cBhvr>
                                      <p:to>
                                        <p:strVal val="visible"/>
                                      </p:to>
                                    </p:set>
                                    <p:animEffect transition="in" filter="fade">
                                      <p:cBhvr>
                                        <p:cTn id="26" dur="1000"/>
                                        <p:tgtEl>
                                          <p:spTgt spid="4589">
                                            <p:txEl>
                                              <p:pRg st="3" end="3"/>
                                            </p:txEl>
                                          </p:spTgt>
                                        </p:tgtEl>
                                      </p:cBhvr>
                                    </p:animEffect>
                                    <p:anim calcmode="lin" valueType="num">
                                      <p:cBhvr>
                                        <p:cTn id="27" dur="1000" fill="hold"/>
                                        <p:tgtEl>
                                          <p:spTgt spid="4589">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589">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589">
                                            <p:txEl>
                                              <p:pRg st="4" end="4"/>
                                            </p:txEl>
                                          </p:spTgt>
                                        </p:tgtEl>
                                        <p:attrNameLst>
                                          <p:attrName>style.visibility</p:attrName>
                                        </p:attrNameLst>
                                      </p:cBhvr>
                                      <p:to>
                                        <p:strVal val="visible"/>
                                      </p:to>
                                    </p:set>
                                    <p:animEffect transition="in" filter="fade">
                                      <p:cBhvr>
                                        <p:cTn id="31" dur="1000"/>
                                        <p:tgtEl>
                                          <p:spTgt spid="4589">
                                            <p:txEl>
                                              <p:pRg st="4" end="4"/>
                                            </p:txEl>
                                          </p:spTgt>
                                        </p:tgtEl>
                                      </p:cBhvr>
                                    </p:animEffect>
                                    <p:anim calcmode="lin" valueType="num">
                                      <p:cBhvr>
                                        <p:cTn id="32" dur="1000" fill="hold"/>
                                        <p:tgtEl>
                                          <p:spTgt spid="4589">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589">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589">
                                            <p:txEl>
                                              <p:pRg st="5" end="5"/>
                                            </p:txEl>
                                          </p:spTgt>
                                        </p:tgtEl>
                                        <p:attrNameLst>
                                          <p:attrName>style.visibility</p:attrName>
                                        </p:attrNameLst>
                                      </p:cBhvr>
                                      <p:to>
                                        <p:strVal val="visible"/>
                                      </p:to>
                                    </p:set>
                                    <p:animEffect transition="in" filter="fade">
                                      <p:cBhvr>
                                        <p:cTn id="36" dur="1000"/>
                                        <p:tgtEl>
                                          <p:spTgt spid="4589">
                                            <p:txEl>
                                              <p:pRg st="5" end="5"/>
                                            </p:txEl>
                                          </p:spTgt>
                                        </p:tgtEl>
                                      </p:cBhvr>
                                    </p:animEffect>
                                    <p:anim calcmode="lin" valueType="num">
                                      <p:cBhvr>
                                        <p:cTn id="37" dur="1000" fill="hold"/>
                                        <p:tgtEl>
                                          <p:spTgt spid="4589">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58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590"/>
                                        </p:tgtEl>
                                        <p:attrNameLst>
                                          <p:attrName>style.visibility</p:attrName>
                                        </p:attrNameLst>
                                      </p:cBhvr>
                                      <p:to>
                                        <p:strVal val="visible"/>
                                      </p:to>
                                    </p:set>
                                    <p:animEffect transition="in" filter="fade">
                                      <p:cBhvr>
                                        <p:cTn id="43" dur="1000"/>
                                        <p:tgtEl>
                                          <p:spTgt spid="4590"/>
                                        </p:tgtEl>
                                      </p:cBhvr>
                                    </p:animEffect>
                                    <p:anim calcmode="lin" valueType="num">
                                      <p:cBhvr>
                                        <p:cTn id="44" dur="1000" fill="hold"/>
                                        <p:tgtEl>
                                          <p:spTgt spid="4590"/>
                                        </p:tgtEl>
                                        <p:attrNameLst>
                                          <p:attrName>ppt_x</p:attrName>
                                        </p:attrNameLst>
                                      </p:cBhvr>
                                      <p:tavLst>
                                        <p:tav tm="0">
                                          <p:val>
                                            <p:strVal val="#ppt_x"/>
                                          </p:val>
                                        </p:tav>
                                        <p:tav tm="100000">
                                          <p:val>
                                            <p:strVal val="#ppt_x"/>
                                          </p:val>
                                        </p:tav>
                                      </p:tavLst>
                                    </p:anim>
                                    <p:anim calcmode="lin" valueType="num">
                                      <p:cBhvr>
                                        <p:cTn id="45" dur="1000" fill="hold"/>
                                        <p:tgtEl>
                                          <p:spTgt spid="459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591"/>
                                        </p:tgtEl>
                                        <p:attrNameLst>
                                          <p:attrName>style.visibility</p:attrName>
                                        </p:attrNameLst>
                                      </p:cBhvr>
                                      <p:to>
                                        <p:strVal val="visible"/>
                                      </p:to>
                                    </p:set>
                                    <p:animEffect transition="in" filter="fade">
                                      <p:cBhvr>
                                        <p:cTn id="50" dur="1000"/>
                                        <p:tgtEl>
                                          <p:spTgt spid="4591"/>
                                        </p:tgtEl>
                                      </p:cBhvr>
                                    </p:animEffect>
                                    <p:anim calcmode="lin" valueType="num">
                                      <p:cBhvr>
                                        <p:cTn id="51" dur="1000" fill="hold"/>
                                        <p:tgtEl>
                                          <p:spTgt spid="4591"/>
                                        </p:tgtEl>
                                        <p:attrNameLst>
                                          <p:attrName>ppt_x</p:attrName>
                                        </p:attrNameLst>
                                      </p:cBhvr>
                                      <p:tavLst>
                                        <p:tav tm="0">
                                          <p:val>
                                            <p:strVal val="#ppt_x"/>
                                          </p:val>
                                        </p:tav>
                                        <p:tav tm="100000">
                                          <p:val>
                                            <p:strVal val="#ppt_x"/>
                                          </p:val>
                                        </p:tav>
                                      </p:tavLst>
                                    </p:anim>
                                    <p:anim calcmode="lin" valueType="num">
                                      <p:cBhvr>
                                        <p:cTn id="52" dur="1000" fill="hold"/>
                                        <p:tgtEl>
                                          <p:spTgt spid="459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592"/>
                                        </p:tgtEl>
                                        <p:attrNameLst>
                                          <p:attrName>style.visibility</p:attrName>
                                        </p:attrNameLst>
                                      </p:cBhvr>
                                      <p:to>
                                        <p:strVal val="visible"/>
                                      </p:to>
                                    </p:set>
                                    <p:animEffect transition="in" filter="fade">
                                      <p:cBhvr>
                                        <p:cTn id="57" dur="1000"/>
                                        <p:tgtEl>
                                          <p:spTgt spid="4592"/>
                                        </p:tgtEl>
                                      </p:cBhvr>
                                    </p:animEffect>
                                    <p:anim calcmode="lin" valueType="num">
                                      <p:cBhvr>
                                        <p:cTn id="58" dur="1000" fill="hold"/>
                                        <p:tgtEl>
                                          <p:spTgt spid="4592"/>
                                        </p:tgtEl>
                                        <p:attrNameLst>
                                          <p:attrName>ppt_x</p:attrName>
                                        </p:attrNameLst>
                                      </p:cBhvr>
                                      <p:tavLst>
                                        <p:tav tm="0">
                                          <p:val>
                                            <p:strVal val="#ppt_x"/>
                                          </p:val>
                                        </p:tav>
                                        <p:tav tm="100000">
                                          <p:val>
                                            <p:strVal val="#ppt_x"/>
                                          </p:val>
                                        </p:tav>
                                      </p:tavLst>
                                    </p:anim>
                                    <p:anim calcmode="lin" valueType="num">
                                      <p:cBhvr>
                                        <p:cTn id="59" dur="1000" fill="hold"/>
                                        <p:tgtEl>
                                          <p:spTgt spid="459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593"/>
                                        </p:tgtEl>
                                        <p:attrNameLst>
                                          <p:attrName>style.visibility</p:attrName>
                                        </p:attrNameLst>
                                      </p:cBhvr>
                                      <p:to>
                                        <p:strVal val="visible"/>
                                      </p:to>
                                    </p:set>
                                    <p:animEffect transition="in" filter="fade">
                                      <p:cBhvr>
                                        <p:cTn id="64" dur="1000"/>
                                        <p:tgtEl>
                                          <p:spTgt spid="4593"/>
                                        </p:tgtEl>
                                      </p:cBhvr>
                                    </p:animEffect>
                                    <p:anim calcmode="lin" valueType="num">
                                      <p:cBhvr>
                                        <p:cTn id="65" dur="1000" fill="hold"/>
                                        <p:tgtEl>
                                          <p:spTgt spid="4593"/>
                                        </p:tgtEl>
                                        <p:attrNameLst>
                                          <p:attrName>ppt_x</p:attrName>
                                        </p:attrNameLst>
                                      </p:cBhvr>
                                      <p:tavLst>
                                        <p:tav tm="0">
                                          <p:val>
                                            <p:strVal val="#ppt_x"/>
                                          </p:val>
                                        </p:tav>
                                        <p:tav tm="100000">
                                          <p:val>
                                            <p:strVal val="#ppt_x"/>
                                          </p:val>
                                        </p:tav>
                                      </p:tavLst>
                                    </p:anim>
                                    <p:anim calcmode="lin" valueType="num">
                                      <p:cBhvr>
                                        <p:cTn id="66" dur="1000" fill="hold"/>
                                        <p:tgtEl>
                                          <p:spTgt spid="45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8" grpId="0"/>
      <p:bldP spid="4592" grpId="0" animBg="1"/>
      <p:bldP spid="459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597"/>
        <p:cNvGrpSpPr/>
        <p:nvPr/>
      </p:nvGrpSpPr>
      <p:grpSpPr>
        <a:xfrm>
          <a:off x="0" y="0"/>
          <a:ext cx="0" cy="0"/>
          <a:chOff x="0" y="0"/>
          <a:chExt cx="0" cy="0"/>
        </a:xfrm>
      </p:grpSpPr>
      <p:sp>
        <p:nvSpPr>
          <p:cNvPr id="4598" name="Google Shape;4598;p339"/>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599" name="Google Shape;4599;p339"/>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600" name="Google Shape;4600;p339"/>
          <p:cNvGrpSpPr/>
          <p:nvPr/>
        </p:nvGrpSpPr>
        <p:grpSpPr>
          <a:xfrm>
            <a:off x="7112471" y="896105"/>
            <a:ext cx="1625806" cy="286966"/>
            <a:chOff x="4081680" y="1541880"/>
            <a:chExt cx="1762200" cy="311040"/>
          </a:xfrm>
        </p:grpSpPr>
        <p:sp>
          <p:nvSpPr>
            <p:cNvPr id="4601" name="Google Shape;4601;p339"/>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02" name="Google Shape;4602;p339"/>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03" name="Google Shape;4603;p339"/>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604" name="Google Shape;4604;p339"/>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605" name="Google Shape;4605;p339"/>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Length of Wire</a:t>
            </a:r>
            <a:endParaRPr sz="1800" b="0" i="0" u="none" strike="noStrike" cap="none" dirty="0">
              <a:solidFill>
                <a:schemeClr val="dk1"/>
              </a:solidFill>
              <a:latin typeface="Cairo Medium"/>
              <a:ea typeface="Cairo Medium"/>
              <a:cs typeface="Cairo Medium"/>
              <a:sym typeface="Cairo Medium"/>
            </a:endParaRPr>
          </a:p>
        </p:txBody>
      </p:sp>
      <p:sp>
        <p:nvSpPr>
          <p:cNvPr id="4606" name="Google Shape;4606;p339"/>
          <p:cNvSpPr txBox="1"/>
          <p:nvPr/>
        </p:nvSpPr>
        <p:spPr>
          <a:xfrm>
            <a:off x="715690" y="1370350"/>
            <a:ext cx="6867802" cy="3881746"/>
          </a:xfrm>
          <a:prstGeom prst="rect">
            <a:avLst/>
          </a:prstGeom>
          <a:blipFill rotWithShape="1">
            <a:blip r:embed="rId3">
              <a:alphaModFix/>
            </a:blip>
            <a:stretch>
              <a:fillRect l="-70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dirty="0">
                <a:latin typeface="Arial"/>
                <a:ea typeface="Arial"/>
                <a:cs typeface="Arial"/>
                <a:sym typeface="Arial"/>
              </a:rPr>
              <a:t> </a:t>
            </a:r>
            <a:endParaRPr dirty="0"/>
          </a:p>
        </p:txBody>
      </p:sp>
      <p:pic>
        <p:nvPicPr>
          <p:cNvPr id="4607" name="Google Shape;4607;p339"/>
          <p:cNvPicPr preferRelativeResize="0"/>
          <p:nvPr/>
        </p:nvPicPr>
        <p:blipFill rotWithShape="1">
          <a:blip r:embed="rId4">
            <a:alphaModFix/>
          </a:blip>
          <a:srcRect l="-901" t="-230" r="1992" b="3934"/>
          <a:stretch/>
        </p:blipFill>
        <p:spPr>
          <a:xfrm>
            <a:off x="5716858" y="1978171"/>
            <a:ext cx="3367668" cy="3044013"/>
          </a:xfrm>
          <a:prstGeom prst="rect">
            <a:avLst/>
          </a:prstGeom>
          <a:noFill/>
          <a:ln>
            <a:noFill/>
          </a:ln>
        </p:spPr>
      </p:pic>
      <p:sp>
        <p:nvSpPr>
          <p:cNvPr id="4608" name="Google Shape;4608;p339"/>
          <p:cNvSpPr/>
          <p:nvPr/>
        </p:nvSpPr>
        <p:spPr>
          <a:xfrm>
            <a:off x="7583492" y="2036297"/>
            <a:ext cx="400781" cy="2985887"/>
          </a:xfrm>
          <a:prstGeom prst="roundRect">
            <a:avLst>
              <a:gd name="adj" fmla="val 16667"/>
            </a:avLst>
          </a:prstGeom>
          <a:solidFill>
            <a:srgbClr val="7794CA">
              <a:alpha val="34901"/>
            </a:srgb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07"/>
                                        </p:tgtEl>
                                        <p:attrNameLst>
                                          <p:attrName>style.visibility</p:attrName>
                                        </p:attrNameLst>
                                      </p:cBhvr>
                                      <p:to>
                                        <p:strVal val="visible"/>
                                      </p:to>
                                    </p:set>
                                    <p:animEffect transition="in" filter="fade">
                                      <p:cBhvr>
                                        <p:cTn id="7" dur="1000"/>
                                        <p:tgtEl>
                                          <p:spTgt spid="4607"/>
                                        </p:tgtEl>
                                      </p:cBhvr>
                                    </p:animEffect>
                                    <p:anim calcmode="lin" valueType="num">
                                      <p:cBhvr>
                                        <p:cTn id="8" dur="1000" fill="hold"/>
                                        <p:tgtEl>
                                          <p:spTgt spid="4607"/>
                                        </p:tgtEl>
                                        <p:attrNameLst>
                                          <p:attrName>ppt_x</p:attrName>
                                        </p:attrNameLst>
                                      </p:cBhvr>
                                      <p:tavLst>
                                        <p:tav tm="0">
                                          <p:val>
                                            <p:strVal val="#ppt_x"/>
                                          </p:val>
                                        </p:tav>
                                        <p:tav tm="100000">
                                          <p:val>
                                            <p:strVal val="#ppt_x"/>
                                          </p:val>
                                        </p:tav>
                                      </p:tavLst>
                                    </p:anim>
                                    <p:anim calcmode="lin" valueType="num">
                                      <p:cBhvr>
                                        <p:cTn id="9" dur="1000" fill="hold"/>
                                        <p:tgtEl>
                                          <p:spTgt spid="460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608"/>
                                        </p:tgtEl>
                                        <p:attrNameLst>
                                          <p:attrName>style.visibility</p:attrName>
                                        </p:attrNameLst>
                                      </p:cBhvr>
                                      <p:to>
                                        <p:strVal val="visible"/>
                                      </p:to>
                                    </p:set>
                                    <p:animEffect transition="in" filter="fade">
                                      <p:cBhvr>
                                        <p:cTn id="14" dur="1000"/>
                                        <p:tgtEl>
                                          <p:spTgt spid="4608"/>
                                        </p:tgtEl>
                                      </p:cBhvr>
                                    </p:animEffect>
                                    <p:anim calcmode="lin" valueType="num">
                                      <p:cBhvr>
                                        <p:cTn id="15" dur="1000" fill="hold"/>
                                        <p:tgtEl>
                                          <p:spTgt spid="4608"/>
                                        </p:tgtEl>
                                        <p:attrNameLst>
                                          <p:attrName>ppt_x</p:attrName>
                                        </p:attrNameLst>
                                      </p:cBhvr>
                                      <p:tavLst>
                                        <p:tav tm="0">
                                          <p:val>
                                            <p:strVal val="#ppt_x"/>
                                          </p:val>
                                        </p:tav>
                                        <p:tav tm="100000">
                                          <p:val>
                                            <p:strVal val="#ppt_x"/>
                                          </p:val>
                                        </p:tav>
                                      </p:tavLst>
                                    </p:anim>
                                    <p:anim calcmode="lin" valueType="num">
                                      <p:cBhvr>
                                        <p:cTn id="16" dur="1000" fill="hold"/>
                                        <p:tgtEl>
                                          <p:spTgt spid="46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612"/>
        <p:cNvGrpSpPr/>
        <p:nvPr/>
      </p:nvGrpSpPr>
      <p:grpSpPr>
        <a:xfrm>
          <a:off x="0" y="0"/>
          <a:ext cx="0" cy="0"/>
          <a:chOff x="0" y="0"/>
          <a:chExt cx="0" cy="0"/>
        </a:xfrm>
      </p:grpSpPr>
      <p:sp>
        <p:nvSpPr>
          <p:cNvPr id="4613" name="Google Shape;4613;p340"/>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614" name="Google Shape;4614;p340"/>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615" name="Google Shape;4615;p340"/>
          <p:cNvGrpSpPr/>
          <p:nvPr/>
        </p:nvGrpSpPr>
        <p:grpSpPr>
          <a:xfrm>
            <a:off x="7112471" y="896105"/>
            <a:ext cx="1625806" cy="286966"/>
            <a:chOff x="4081680" y="1541880"/>
            <a:chExt cx="1762200" cy="311040"/>
          </a:xfrm>
        </p:grpSpPr>
        <p:sp>
          <p:nvSpPr>
            <p:cNvPr id="4616" name="Google Shape;4616;p340"/>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17" name="Google Shape;4617;p340"/>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18" name="Google Shape;4618;p340"/>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619" name="Google Shape;4619;p340"/>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620" name="Google Shape;4620;p340"/>
          <p:cNvSpPr txBox="1"/>
          <p:nvPr/>
        </p:nvSpPr>
        <p:spPr>
          <a:xfrm>
            <a:off x="586149" y="908650"/>
            <a:ext cx="5297601"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Some Notes and Differences For Secondary Side</a:t>
            </a:r>
            <a:endParaRPr sz="1800" b="0" i="0" u="none" strike="noStrike" cap="none" dirty="0">
              <a:solidFill>
                <a:schemeClr val="dk1"/>
              </a:solidFill>
              <a:latin typeface="Cairo Medium"/>
              <a:ea typeface="Cairo Medium"/>
              <a:cs typeface="Cairo Medium"/>
              <a:sym typeface="Cairo Medium"/>
            </a:endParaRPr>
          </a:p>
        </p:txBody>
      </p:sp>
      <p:sp>
        <p:nvSpPr>
          <p:cNvPr id="4621" name="Google Shape;4621;p340"/>
          <p:cNvSpPr txBox="1"/>
          <p:nvPr/>
        </p:nvSpPr>
        <p:spPr>
          <a:xfrm>
            <a:off x="715689" y="1370350"/>
            <a:ext cx="8153247" cy="3881746"/>
          </a:xfrm>
          <a:prstGeom prst="rect">
            <a:avLst/>
          </a:prstGeom>
          <a:blipFill rotWithShape="1">
            <a:blip r:embed="rId3">
              <a:alphaModFix/>
            </a:blip>
            <a:stretch>
              <a:fillRect l="-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20"/>
                                        </p:tgtEl>
                                        <p:attrNameLst>
                                          <p:attrName>style.visibility</p:attrName>
                                        </p:attrNameLst>
                                      </p:cBhvr>
                                      <p:to>
                                        <p:strVal val="visible"/>
                                      </p:to>
                                    </p:set>
                                    <p:animEffect transition="in" filter="fade">
                                      <p:cBhvr>
                                        <p:cTn id="7" dur="1000"/>
                                        <p:tgtEl>
                                          <p:spTgt spid="4620"/>
                                        </p:tgtEl>
                                      </p:cBhvr>
                                    </p:animEffect>
                                    <p:anim calcmode="lin" valueType="num">
                                      <p:cBhvr>
                                        <p:cTn id="8" dur="1000" fill="hold"/>
                                        <p:tgtEl>
                                          <p:spTgt spid="4620"/>
                                        </p:tgtEl>
                                        <p:attrNameLst>
                                          <p:attrName>ppt_x</p:attrName>
                                        </p:attrNameLst>
                                      </p:cBhvr>
                                      <p:tavLst>
                                        <p:tav tm="0">
                                          <p:val>
                                            <p:strVal val="#ppt_x"/>
                                          </p:val>
                                        </p:tav>
                                        <p:tav tm="100000">
                                          <p:val>
                                            <p:strVal val="#ppt_x"/>
                                          </p:val>
                                        </p:tav>
                                      </p:tavLst>
                                    </p:anim>
                                    <p:anim calcmode="lin" valueType="num">
                                      <p:cBhvr>
                                        <p:cTn id="9" dur="1000" fill="hold"/>
                                        <p:tgtEl>
                                          <p:spTgt spid="46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621"/>
                                        </p:tgtEl>
                                        <p:attrNameLst>
                                          <p:attrName>style.visibility</p:attrName>
                                        </p:attrNameLst>
                                      </p:cBhvr>
                                      <p:to>
                                        <p:strVal val="visible"/>
                                      </p:to>
                                    </p:set>
                                    <p:animEffect transition="in" filter="fade">
                                      <p:cBhvr>
                                        <p:cTn id="14" dur="1000"/>
                                        <p:tgtEl>
                                          <p:spTgt spid="4621"/>
                                        </p:tgtEl>
                                      </p:cBhvr>
                                    </p:animEffect>
                                    <p:anim calcmode="lin" valueType="num">
                                      <p:cBhvr>
                                        <p:cTn id="15" dur="1000" fill="hold"/>
                                        <p:tgtEl>
                                          <p:spTgt spid="4621"/>
                                        </p:tgtEl>
                                        <p:attrNameLst>
                                          <p:attrName>ppt_x</p:attrName>
                                        </p:attrNameLst>
                                      </p:cBhvr>
                                      <p:tavLst>
                                        <p:tav tm="0">
                                          <p:val>
                                            <p:strVal val="#ppt_x"/>
                                          </p:val>
                                        </p:tav>
                                        <p:tav tm="100000">
                                          <p:val>
                                            <p:strVal val="#ppt_x"/>
                                          </p:val>
                                        </p:tav>
                                      </p:tavLst>
                                    </p:anim>
                                    <p:anim calcmode="lin" valueType="num">
                                      <p:cBhvr>
                                        <p:cTn id="16" dur="1000" fill="hold"/>
                                        <p:tgtEl>
                                          <p:spTgt spid="46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0" grpId="0"/>
      <p:bldP spid="462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625"/>
        <p:cNvGrpSpPr/>
        <p:nvPr/>
      </p:nvGrpSpPr>
      <p:grpSpPr>
        <a:xfrm>
          <a:off x="0" y="0"/>
          <a:ext cx="0" cy="0"/>
          <a:chOff x="0" y="0"/>
          <a:chExt cx="0" cy="0"/>
        </a:xfrm>
      </p:grpSpPr>
      <p:sp>
        <p:nvSpPr>
          <p:cNvPr id="4626" name="Google Shape;4626;p341"/>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627" name="Google Shape;4627;p341"/>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628" name="Google Shape;4628;p341"/>
          <p:cNvGrpSpPr/>
          <p:nvPr/>
        </p:nvGrpSpPr>
        <p:grpSpPr>
          <a:xfrm>
            <a:off x="7112471" y="896105"/>
            <a:ext cx="1625806" cy="286966"/>
            <a:chOff x="4081680" y="1541880"/>
            <a:chExt cx="1762200" cy="311040"/>
          </a:xfrm>
        </p:grpSpPr>
        <p:sp>
          <p:nvSpPr>
            <p:cNvPr id="4629" name="Google Shape;4629;p34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30" name="Google Shape;4630;p34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31" name="Google Shape;4631;p34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632" name="Google Shape;4632;p341"/>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Design Procedures</a:t>
            </a:r>
            <a:endParaRPr sz="3000" b="1" i="0" u="none" strike="noStrike" cap="none">
              <a:solidFill>
                <a:schemeClr val="dk1"/>
              </a:solidFill>
              <a:latin typeface="Cairo"/>
              <a:ea typeface="Cairo"/>
              <a:cs typeface="Cairo"/>
              <a:sym typeface="Cairo"/>
            </a:endParaRPr>
          </a:p>
        </p:txBody>
      </p:sp>
      <p:sp>
        <p:nvSpPr>
          <p:cNvPr id="4633" name="Google Shape;4633;p341"/>
          <p:cNvSpPr txBox="1"/>
          <p:nvPr/>
        </p:nvSpPr>
        <p:spPr>
          <a:xfrm>
            <a:off x="586149" y="908650"/>
            <a:ext cx="5297601"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iro Medium"/>
                <a:ea typeface="Cairo Medium"/>
                <a:cs typeface="Cairo Medium"/>
                <a:sym typeface="Cairo Medium"/>
              </a:rPr>
              <a:t>Results of Both High and Low Rating</a:t>
            </a:r>
            <a:endParaRPr sz="1800" b="0" i="0" u="none" strike="noStrike" cap="none" dirty="0">
              <a:solidFill>
                <a:schemeClr val="dk1"/>
              </a:solidFill>
              <a:latin typeface="Cairo Medium"/>
              <a:ea typeface="Cairo Medium"/>
              <a:cs typeface="Cairo Medium"/>
              <a:sym typeface="Cairo Medium"/>
            </a:endParaRPr>
          </a:p>
        </p:txBody>
      </p:sp>
      <p:graphicFrame>
        <p:nvGraphicFramePr>
          <p:cNvPr id="4634" name="Google Shape;4634;p341"/>
          <p:cNvGraphicFramePr/>
          <p:nvPr>
            <p:extLst>
              <p:ext uri="{D42A27DB-BD31-4B8C-83A1-F6EECF244321}">
                <p14:modId xmlns:p14="http://schemas.microsoft.com/office/powerpoint/2010/main" val="3375974892"/>
              </p:ext>
            </p:extLst>
          </p:nvPr>
        </p:nvGraphicFramePr>
        <p:xfrm>
          <a:off x="1780977" y="1316695"/>
          <a:ext cx="6456075" cy="3670200"/>
        </p:xfrm>
        <a:graphic>
          <a:graphicData uri="http://schemas.openxmlformats.org/drawingml/2006/table">
            <a:tbl>
              <a:tblPr firstRow="1" firstCol="1" bandRow="1">
                <a:noFill/>
                <a:tableStyleId>{910A19E5-05C7-4127-A02A-17A8A534F431}</a:tableStyleId>
              </a:tblPr>
              <a:tblGrid>
                <a:gridCol w="2358025">
                  <a:extLst>
                    <a:ext uri="{9D8B030D-6E8A-4147-A177-3AD203B41FA5}">
                      <a16:colId xmlns:a16="http://schemas.microsoft.com/office/drawing/2014/main" val="20000"/>
                    </a:ext>
                  </a:extLst>
                </a:gridCol>
                <a:gridCol w="2050750">
                  <a:extLst>
                    <a:ext uri="{9D8B030D-6E8A-4147-A177-3AD203B41FA5}">
                      <a16:colId xmlns:a16="http://schemas.microsoft.com/office/drawing/2014/main" val="20001"/>
                    </a:ext>
                  </a:extLst>
                </a:gridCol>
                <a:gridCol w="2047300">
                  <a:extLst>
                    <a:ext uri="{9D8B030D-6E8A-4147-A177-3AD203B41FA5}">
                      <a16:colId xmlns:a16="http://schemas.microsoft.com/office/drawing/2014/main" val="20002"/>
                    </a:ext>
                  </a:extLst>
                </a:gridCol>
              </a:tblGrid>
              <a:tr h="238400">
                <a:tc>
                  <a:txBody>
                    <a:bodyPr/>
                    <a:lstStyle/>
                    <a:p>
                      <a:pPr marL="0" marR="0" lvl="0" indent="0" algn="just" rtl="0">
                        <a:lnSpc>
                          <a:spcPct val="100000"/>
                        </a:lnSpc>
                        <a:spcBef>
                          <a:spcPts val="0"/>
                        </a:spcBef>
                        <a:spcAft>
                          <a:spcPts val="0"/>
                        </a:spcAft>
                        <a:buNone/>
                      </a:pPr>
                      <a:r>
                        <a:rPr lang="en" sz="1000" u="none" strike="noStrike" cap="none"/>
                        <a:t> </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Low Rating</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High Rating</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0"/>
                  </a:ext>
                </a:extLst>
              </a:tr>
              <a:tr h="379150">
                <a:tc>
                  <a:txBody>
                    <a:bodyPr/>
                    <a:lstStyle/>
                    <a:p>
                      <a:pPr marL="0" marR="0" lvl="0" indent="0" algn="just" rtl="0">
                        <a:lnSpc>
                          <a:spcPct val="100000"/>
                        </a:lnSpc>
                        <a:spcBef>
                          <a:spcPts val="0"/>
                        </a:spcBef>
                        <a:spcAft>
                          <a:spcPts val="0"/>
                        </a:spcAft>
                        <a:buNone/>
                      </a:pPr>
                      <a:r>
                        <a:rPr lang="en" sz="1000" u="none" strike="noStrike" cap="none"/>
                        <a:t>Core Type and Material</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EI Ferrite (P-Material)</a:t>
                      </a:r>
                      <a:endParaRPr sz="800" u="none" strike="noStrike" cap="none"/>
                    </a:p>
                    <a:p>
                      <a:pPr marL="0" marR="0" lvl="0" indent="0" algn="ctr" rtl="0">
                        <a:lnSpc>
                          <a:spcPct val="100000"/>
                        </a:lnSpc>
                        <a:spcBef>
                          <a:spcPts val="0"/>
                        </a:spcBef>
                        <a:spcAft>
                          <a:spcPts val="0"/>
                        </a:spcAft>
                        <a:buNone/>
                      </a:pPr>
                      <a:r>
                        <a:rPr lang="en" sz="1000" u="none" strike="noStrike" cap="none"/>
                        <a:t>46022 EE or 46022 EC</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EI Ferrite (P-Material)</a:t>
                      </a:r>
                      <a:endParaRPr sz="800" u="none" strike="noStrike" cap="none"/>
                    </a:p>
                    <a:p>
                      <a:pPr marL="0" marR="0" lvl="0" indent="0" algn="ctr" rtl="0">
                        <a:lnSpc>
                          <a:spcPct val="100000"/>
                        </a:lnSpc>
                        <a:spcBef>
                          <a:spcPts val="0"/>
                        </a:spcBef>
                        <a:spcAft>
                          <a:spcPts val="0"/>
                        </a:spcAft>
                        <a:buNone/>
                      </a:pPr>
                      <a:r>
                        <a:rPr lang="en" sz="1000" u="none" strike="noStrike" cap="none"/>
                        <a:t>49928EE or 49928EC</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1"/>
                  </a:ext>
                </a:extLst>
              </a:tr>
              <a:tr h="242650">
                <a:tc>
                  <a:txBody>
                    <a:bodyPr/>
                    <a:lstStyle/>
                    <a:p>
                      <a:pPr marL="0" marR="0" lvl="0" indent="0" algn="just" rtl="0">
                        <a:lnSpc>
                          <a:spcPct val="100000"/>
                        </a:lnSpc>
                        <a:spcBef>
                          <a:spcPts val="0"/>
                        </a:spcBef>
                        <a:spcAft>
                          <a:spcPts val="0"/>
                        </a:spcAft>
                        <a:buNone/>
                      </a:pPr>
                      <a:r>
                        <a:rPr lang="en" sz="1000" u="none" strike="noStrike" cap="none"/>
                        <a:t>Effective Area of Core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US" sz="1000" u="none" strike="noStrike" cap="none" dirty="0"/>
                        <a:t>402 mm squared</a:t>
                      </a:r>
                      <a:endParaRPr sz="1000" u="none" strike="noStrike" cap="none" dirty="0"/>
                    </a:p>
                  </a:txBody>
                  <a:tcPr marL="47650" marR="47650" marT="0" marB="0"/>
                </a:tc>
                <a:tc>
                  <a:txBody>
                    <a:bodyPr/>
                    <a:lstStyle/>
                    <a:p>
                      <a:pPr marL="0" marR="0" lvl="0" indent="0" algn="ctr" rtl="0">
                        <a:lnSpc>
                          <a:spcPct val="100000"/>
                        </a:lnSpc>
                        <a:spcBef>
                          <a:spcPts val="0"/>
                        </a:spcBef>
                        <a:spcAft>
                          <a:spcPts val="0"/>
                        </a:spcAft>
                        <a:buNone/>
                      </a:pPr>
                      <a:r>
                        <a:rPr lang="en-US" sz="1000" u="none" strike="noStrike" cap="none" dirty="0"/>
                        <a:t>738 mm squared</a:t>
                      </a:r>
                      <a:endParaRPr sz="1000" u="none" strike="noStrike" cap="none" dirty="0"/>
                    </a:p>
                  </a:txBody>
                  <a:tcPr marL="47650" marR="47650" marT="0" marB="0"/>
                </a:tc>
                <a:extLst>
                  <a:ext uri="{0D108BD9-81ED-4DB2-BD59-A6C34878D82A}">
                    <a16:rowId xmlns:a16="http://schemas.microsoft.com/office/drawing/2014/main" val="10002"/>
                  </a:ext>
                </a:extLst>
              </a:tr>
              <a:tr h="246925">
                <a:tc>
                  <a:txBody>
                    <a:bodyPr/>
                    <a:lstStyle/>
                    <a:p>
                      <a:pPr marL="0" marR="0" lvl="0" indent="0" algn="just" rtl="0">
                        <a:lnSpc>
                          <a:spcPct val="100000"/>
                        </a:lnSpc>
                        <a:spcBef>
                          <a:spcPts val="0"/>
                        </a:spcBef>
                        <a:spcAft>
                          <a:spcPts val="0"/>
                        </a:spcAft>
                        <a:buNone/>
                      </a:pPr>
                      <a:r>
                        <a:rPr lang="en" sz="1000" u="none" strike="noStrike" cap="none"/>
                        <a:t>Core Dimension</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60/31/22</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100/59/27</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3"/>
                  </a:ext>
                </a:extLst>
              </a:tr>
              <a:tr h="330775">
                <a:tc>
                  <a:txBody>
                    <a:bodyPr/>
                    <a:lstStyle/>
                    <a:p>
                      <a:pPr marL="0" marR="0" lvl="0" indent="0" algn="l" rtl="0">
                        <a:lnSpc>
                          <a:spcPct val="100000"/>
                        </a:lnSpc>
                        <a:spcBef>
                          <a:spcPts val="0"/>
                        </a:spcBef>
                        <a:spcAft>
                          <a:spcPts val="0"/>
                        </a:spcAft>
                        <a:buNone/>
                      </a:pPr>
                      <a:r>
                        <a:rPr lang="en-US" sz="1000" u="none" strike="noStrike" cap="none" dirty="0"/>
                        <a:t>Number of turns</a:t>
                      </a:r>
                      <a:endParaRPr sz="1000" u="none" strike="noStrike" cap="none" dirty="0"/>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16 turns</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26 turns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4"/>
                  </a:ext>
                </a:extLst>
              </a:tr>
              <a:tr h="421825">
                <a:tc>
                  <a:txBody>
                    <a:bodyPr/>
                    <a:lstStyle/>
                    <a:p>
                      <a:pPr marL="0" marR="0" lvl="0" indent="0" algn="just" rtl="0">
                        <a:lnSpc>
                          <a:spcPct val="100000"/>
                        </a:lnSpc>
                        <a:spcBef>
                          <a:spcPts val="0"/>
                        </a:spcBef>
                        <a:spcAft>
                          <a:spcPts val="0"/>
                        </a:spcAft>
                        <a:buNone/>
                      </a:pPr>
                      <a:r>
                        <a:rPr lang="en" sz="1000" u="none" strike="noStrike" cap="none" dirty="0"/>
                        <a:t>Diameter of Wire for both sides</a:t>
                      </a:r>
                      <a:endParaRPr sz="800" u="none" strike="noStrike" cap="none" dirty="0">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0.57404 mm</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0.40386 mm</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5"/>
                  </a:ext>
                </a:extLst>
              </a:tr>
              <a:tr h="379150">
                <a:tc>
                  <a:txBody>
                    <a:bodyPr/>
                    <a:lstStyle/>
                    <a:p>
                      <a:pPr marL="0" marR="0" lvl="0" indent="0" algn="just" rtl="0">
                        <a:lnSpc>
                          <a:spcPct val="100000"/>
                        </a:lnSpc>
                        <a:spcBef>
                          <a:spcPts val="0"/>
                        </a:spcBef>
                        <a:spcAft>
                          <a:spcPts val="0"/>
                        </a:spcAft>
                        <a:buNone/>
                      </a:pPr>
                      <a:r>
                        <a:rPr lang="en" sz="1000" u="none" strike="noStrike" cap="none"/>
                        <a:t>Number of Parallel Wires in Primary Side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8 Wires</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37 Wires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6"/>
                  </a:ext>
                </a:extLst>
              </a:tr>
              <a:tr h="417550">
                <a:tc>
                  <a:txBody>
                    <a:bodyPr/>
                    <a:lstStyle/>
                    <a:p>
                      <a:pPr marL="0" marR="0" lvl="0" indent="0" algn="just" rtl="0">
                        <a:lnSpc>
                          <a:spcPct val="100000"/>
                        </a:lnSpc>
                        <a:spcBef>
                          <a:spcPts val="0"/>
                        </a:spcBef>
                        <a:spcAft>
                          <a:spcPts val="0"/>
                        </a:spcAft>
                        <a:buNone/>
                      </a:pPr>
                      <a:r>
                        <a:rPr lang="en" sz="1000" u="none" strike="noStrike" cap="none"/>
                        <a:t>Number of Parallel wires in Secondary Side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7 Wires</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34 Wires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7"/>
                  </a:ext>
                </a:extLst>
              </a:tr>
              <a:tr h="383425">
                <a:tc>
                  <a:txBody>
                    <a:bodyPr/>
                    <a:lstStyle/>
                    <a:p>
                      <a:pPr marL="0" marR="0" lvl="0" indent="0" algn="just" rtl="0">
                        <a:lnSpc>
                          <a:spcPct val="100000"/>
                        </a:lnSpc>
                        <a:spcBef>
                          <a:spcPts val="0"/>
                        </a:spcBef>
                        <a:spcAft>
                          <a:spcPts val="0"/>
                        </a:spcAft>
                        <a:buNone/>
                      </a:pPr>
                      <a:r>
                        <a:rPr lang="en" sz="1000" u="none" strike="noStrike" cap="none"/>
                        <a:t>Number of Layers in Primary Side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4 Layers</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9 Layers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8"/>
                  </a:ext>
                </a:extLst>
              </a:tr>
              <a:tr h="383425">
                <a:tc>
                  <a:txBody>
                    <a:bodyPr/>
                    <a:lstStyle/>
                    <a:p>
                      <a:pPr marL="0" marR="0" lvl="0" indent="0" algn="just" rtl="0">
                        <a:lnSpc>
                          <a:spcPct val="100000"/>
                        </a:lnSpc>
                        <a:spcBef>
                          <a:spcPts val="0"/>
                        </a:spcBef>
                        <a:spcAft>
                          <a:spcPts val="0"/>
                        </a:spcAft>
                        <a:buNone/>
                      </a:pPr>
                      <a:r>
                        <a:rPr lang="en" sz="1000" u="none" strike="noStrike" cap="none"/>
                        <a:t>Number of Layers in Secondary Side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4 Layers</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7 Layers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9"/>
                  </a:ext>
                </a:extLst>
              </a:tr>
              <a:tr h="246925">
                <a:tc>
                  <a:txBody>
                    <a:bodyPr/>
                    <a:lstStyle/>
                    <a:p>
                      <a:pPr marL="0" marR="0" lvl="0" indent="0" algn="just" rtl="0">
                        <a:lnSpc>
                          <a:spcPct val="100000"/>
                        </a:lnSpc>
                        <a:spcBef>
                          <a:spcPts val="0"/>
                        </a:spcBef>
                        <a:spcAft>
                          <a:spcPts val="0"/>
                        </a:spcAft>
                        <a:buNone/>
                      </a:pPr>
                      <a:r>
                        <a:rPr lang="en" sz="1000" u="none" strike="noStrike" cap="none"/>
                        <a:t>Length of Wire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1.41296 m</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dirty="0"/>
                        <a:t>3.012 m</a:t>
                      </a:r>
                      <a:endParaRPr sz="800" u="none" strike="noStrike" cap="none" dirty="0">
                        <a:latin typeface="Calibri"/>
                        <a:ea typeface="Calibri"/>
                        <a:cs typeface="Calibri"/>
                        <a:sym typeface="Calibri"/>
                      </a:endParaRPr>
                    </a:p>
                  </a:txBody>
                  <a:tcPr marL="47650" marR="47650" marT="0" marB="0"/>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33"/>
                                        </p:tgtEl>
                                        <p:attrNameLst>
                                          <p:attrName>style.visibility</p:attrName>
                                        </p:attrNameLst>
                                      </p:cBhvr>
                                      <p:to>
                                        <p:strVal val="visible"/>
                                      </p:to>
                                    </p:set>
                                    <p:animEffect transition="in" filter="fade">
                                      <p:cBhvr>
                                        <p:cTn id="7" dur="1000"/>
                                        <p:tgtEl>
                                          <p:spTgt spid="4633"/>
                                        </p:tgtEl>
                                      </p:cBhvr>
                                    </p:animEffect>
                                    <p:anim calcmode="lin" valueType="num">
                                      <p:cBhvr>
                                        <p:cTn id="8" dur="1000" fill="hold"/>
                                        <p:tgtEl>
                                          <p:spTgt spid="4633"/>
                                        </p:tgtEl>
                                        <p:attrNameLst>
                                          <p:attrName>ppt_x</p:attrName>
                                        </p:attrNameLst>
                                      </p:cBhvr>
                                      <p:tavLst>
                                        <p:tav tm="0">
                                          <p:val>
                                            <p:strVal val="#ppt_x"/>
                                          </p:val>
                                        </p:tav>
                                        <p:tav tm="100000">
                                          <p:val>
                                            <p:strVal val="#ppt_x"/>
                                          </p:val>
                                        </p:tav>
                                      </p:tavLst>
                                    </p:anim>
                                    <p:anim calcmode="lin" valueType="num">
                                      <p:cBhvr>
                                        <p:cTn id="9" dur="1000" fill="hold"/>
                                        <p:tgtEl>
                                          <p:spTgt spid="46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634"/>
                                        </p:tgtEl>
                                        <p:attrNameLst>
                                          <p:attrName>style.visibility</p:attrName>
                                        </p:attrNameLst>
                                      </p:cBhvr>
                                      <p:to>
                                        <p:strVal val="visible"/>
                                      </p:to>
                                    </p:set>
                                    <p:animEffect transition="in" filter="fade">
                                      <p:cBhvr>
                                        <p:cTn id="14" dur="1000"/>
                                        <p:tgtEl>
                                          <p:spTgt spid="4634"/>
                                        </p:tgtEl>
                                      </p:cBhvr>
                                    </p:animEffect>
                                    <p:anim calcmode="lin" valueType="num">
                                      <p:cBhvr>
                                        <p:cTn id="15" dur="1000" fill="hold"/>
                                        <p:tgtEl>
                                          <p:spTgt spid="4634"/>
                                        </p:tgtEl>
                                        <p:attrNameLst>
                                          <p:attrName>ppt_x</p:attrName>
                                        </p:attrNameLst>
                                      </p:cBhvr>
                                      <p:tavLst>
                                        <p:tav tm="0">
                                          <p:val>
                                            <p:strVal val="#ppt_x"/>
                                          </p:val>
                                        </p:tav>
                                        <p:tav tm="100000">
                                          <p:val>
                                            <p:strVal val="#ppt_x"/>
                                          </p:val>
                                        </p:tav>
                                      </p:tavLst>
                                    </p:anim>
                                    <p:anim calcmode="lin" valueType="num">
                                      <p:cBhvr>
                                        <p:cTn id="16" dur="1000" fill="hold"/>
                                        <p:tgtEl>
                                          <p:spTgt spid="46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638"/>
        <p:cNvGrpSpPr/>
        <p:nvPr/>
      </p:nvGrpSpPr>
      <p:grpSpPr>
        <a:xfrm>
          <a:off x="0" y="0"/>
          <a:ext cx="0" cy="0"/>
          <a:chOff x="0" y="0"/>
          <a:chExt cx="0" cy="0"/>
        </a:xfrm>
      </p:grpSpPr>
      <p:sp>
        <p:nvSpPr>
          <p:cNvPr id="4639" name="Google Shape;4639;p342"/>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640" name="Google Shape;4640;p342"/>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641" name="Google Shape;4641;p342"/>
          <p:cNvGrpSpPr/>
          <p:nvPr/>
        </p:nvGrpSpPr>
        <p:grpSpPr>
          <a:xfrm>
            <a:off x="7112471" y="896105"/>
            <a:ext cx="1625806" cy="286966"/>
            <a:chOff x="4081680" y="1541880"/>
            <a:chExt cx="1762200" cy="311040"/>
          </a:xfrm>
        </p:grpSpPr>
        <p:sp>
          <p:nvSpPr>
            <p:cNvPr id="4642" name="Google Shape;4642;p342"/>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43" name="Google Shape;4643;p342"/>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44" name="Google Shape;4644;p342"/>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645" name="Google Shape;4645;p342"/>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chemeClr val="dk1"/>
                </a:solidFill>
                <a:latin typeface="Cairo"/>
                <a:ea typeface="Cairo"/>
                <a:cs typeface="Cairo"/>
                <a:sym typeface="Cairo"/>
              </a:rPr>
              <a:t>The Practical Design</a:t>
            </a:r>
            <a:endParaRPr sz="3000" b="1" i="0" u="none" strike="noStrike" cap="none" dirty="0">
              <a:solidFill>
                <a:schemeClr val="dk1"/>
              </a:solidFill>
              <a:latin typeface="Cairo"/>
              <a:ea typeface="Cairo"/>
              <a:cs typeface="Cairo"/>
              <a:sym typeface="Cairo"/>
            </a:endParaRPr>
          </a:p>
        </p:txBody>
      </p:sp>
      <p:graphicFrame>
        <p:nvGraphicFramePr>
          <p:cNvPr id="4646" name="Google Shape;4646;p342"/>
          <p:cNvGraphicFramePr/>
          <p:nvPr>
            <p:extLst>
              <p:ext uri="{D42A27DB-BD31-4B8C-83A1-F6EECF244321}">
                <p14:modId xmlns:p14="http://schemas.microsoft.com/office/powerpoint/2010/main" val="211326247"/>
              </p:ext>
            </p:extLst>
          </p:nvPr>
        </p:nvGraphicFramePr>
        <p:xfrm>
          <a:off x="4437936" y="1207040"/>
          <a:ext cx="4531475" cy="3788650"/>
        </p:xfrm>
        <a:graphic>
          <a:graphicData uri="http://schemas.openxmlformats.org/drawingml/2006/table">
            <a:tbl>
              <a:tblPr firstRow="1" firstCol="1" bandRow="1">
                <a:noFill/>
                <a:tableStyleId>{910A19E5-05C7-4127-A02A-17A8A534F431}</a:tableStyleId>
              </a:tblPr>
              <a:tblGrid>
                <a:gridCol w="1592900">
                  <a:extLst>
                    <a:ext uri="{9D8B030D-6E8A-4147-A177-3AD203B41FA5}">
                      <a16:colId xmlns:a16="http://schemas.microsoft.com/office/drawing/2014/main" val="20000"/>
                    </a:ext>
                  </a:extLst>
                </a:gridCol>
                <a:gridCol w="2938575">
                  <a:extLst>
                    <a:ext uri="{9D8B030D-6E8A-4147-A177-3AD203B41FA5}">
                      <a16:colId xmlns:a16="http://schemas.microsoft.com/office/drawing/2014/main" val="20001"/>
                    </a:ext>
                  </a:extLst>
                </a:gridCol>
              </a:tblGrid>
              <a:tr h="236800">
                <a:tc>
                  <a:txBody>
                    <a:bodyPr/>
                    <a:lstStyle/>
                    <a:p>
                      <a:pPr marL="0" marR="0" lvl="0" indent="0" algn="just" rtl="0">
                        <a:lnSpc>
                          <a:spcPct val="100000"/>
                        </a:lnSpc>
                        <a:spcBef>
                          <a:spcPts val="0"/>
                        </a:spcBef>
                        <a:spcAft>
                          <a:spcPts val="0"/>
                        </a:spcAft>
                        <a:buNone/>
                      </a:pPr>
                      <a:r>
                        <a:rPr lang="en" sz="1000" u="none" strike="noStrike" cap="none"/>
                        <a:t> </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Low Rating (Practical)</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0"/>
                  </a:ext>
                </a:extLst>
              </a:tr>
              <a:tr h="376625">
                <a:tc>
                  <a:txBody>
                    <a:bodyPr/>
                    <a:lstStyle/>
                    <a:p>
                      <a:pPr marL="0" marR="0" lvl="0" indent="0" algn="just" rtl="0">
                        <a:lnSpc>
                          <a:spcPct val="100000"/>
                        </a:lnSpc>
                        <a:spcBef>
                          <a:spcPts val="0"/>
                        </a:spcBef>
                        <a:spcAft>
                          <a:spcPts val="0"/>
                        </a:spcAft>
                        <a:buNone/>
                      </a:pPr>
                      <a:r>
                        <a:rPr lang="en" sz="1000" u="none" strike="noStrike" cap="none"/>
                        <a:t>Core Type and Material</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UU Ferrite </a:t>
                      </a:r>
                      <a:endParaRPr sz="800" u="none" strike="noStrike" cap="none"/>
                    </a:p>
                    <a:p>
                      <a:pPr marL="0" marR="0" lvl="0" indent="0" algn="ctr" rtl="0">
                        <a:lnSpc>
                          <a:spcPct val="100000"/>
                        </a:lnSpc>
                        <a:spcBef>
                          <a:spcPts val="0"/>
                        </a:spcBef>
                        <a:spcAft>
                          <a:spcPts val="0"/>
                        </a:spcAft>
                        <a:buNone/>
                      </a:pPr>
                      <a:r>
                        <a:rPr lang="en" sz="1000" u="none" strike="noStrike" cap="none"/>
                        <a:t>Series/Type: B67345</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1"/>
                  </a:ext>
                </a:extLst>
              </a:tr>
              <a:tr h="241050">
                <a:tc>
                  <a:txBody>
                    <a:bodyPr/>
                    <a:lstStyle/>
                    <a:p>
                      <a:pPr marL="0" marR="0" lvl="0" indent="0" algn="just" rtl="0">
                        <a:lnSpc>
                          <a:spcPct val="100000"/>
                        </a:lnSpc>
                        <a:spcBef>
                          <a:spcPts val="0"/>
                        </a:spcBef>
                        <a:spcAft>
                          <a:spcPts val="0"/>
                        </a:spcAft>
                        <a:buNone/>
                      </a:pPr>
                      <a:r>
                        <a:rPr lang="en" sz="1000" u="none" strike="noStrike" cap="none"/>
                        <a:t>Effective Area of Core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US" sz="1000" u="none" strike="noStrike" cap="none" dirty="0"/>
                        <a:t>840 mm squared</a:t>
                      </a:r>
                      <a:endParaRPr sz="1000" u="none" strike="noStrike" cap="none" dirty="0"/>
                    </a:p>
                  </a:txBody>
                  <a:tcPr marL="47650" marR="47650" marT="0" marB="0"/>
                </a:tc>
                <a:extLst>
                  <a:ext uri="{0D108BD9-81ED-4DB2-BD59-A6C34878D82A}">
                    <a16:rowId xmlns:a16="http://schemas.microsoft.com/office/drawing/2014/main" val="10002"/>
                  </a:ext>
                </a:extLst>
              </a:tr>
              <a:tr h="245275">
                <a:tc>
                  <a:txBody>
                    <a:bodyPr/>
                    <a:lstStyle/>
                    <a:p>
                      <a:pPr marL="0" marR="0" lvl="0" indent="0" algn="just" rtl="0">
                        <a:lnSpc>
                          <a:spcPct val="100000"/>
                        </a:lnSpc>
                        <a:spcBef>
                          <a:spcPts val="0"/>
                        </a:spcBef>
                        <a:spcAft>
                          <a:spcPts val="0"/>
                        </a:spcAft>
                        <a:buNone/>
                      </a:pPr>
                      <a:r>
                        <a:rPr lang="en" sz="1000" u="none" strike="noStrike" cap="none"/>
                        <a:t>Core Dimension in mm</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93/152/30</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3"/>
                  </a:ext>
                </a:extLst>
              </a:tr>
              <a:tr h="362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t>Number of turns</a:t>
                      </a: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9 turns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4"/>
                  </a:ext>
                </a:extLst>
              </a:tr>
              <a:tr h="419000">
                <a:tc>
                  <a:txBody>
                    <a:bodyPr/>
                    <a:lstStyle/>
                    <a:p>
                      <a:pPr marL="0" marR="0" lvl="0" indent="0" algn="just" rtl="0">
                        <a:lnSpc>
                          <a:spcPct val="100000"/>
                        </a:lnSpc>
                        <a:spcBef>
                          <a:spcPts val="0"/>
                        </a:spcBef>
                        <a:spcAft>
                          <a:spcPts val="0"/>
                        </a:spcAft>
                        <a:buNone/>
                      </a:pPr>
                      <a:r>
                        <a:rPr lang="en" sz="1000" u="none" strike="noStrike" cap="none"/>
                        <a:t>Diameter of Wire for both sides</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0.91186 mm </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5"/>
                  </a:ext>
                </a:extLst>
              </a:tr>
              <a:tr h="376625">
                <a:tc>
                  <a:txBody>
                    <a:bodyPr/>
                    <a:lstStyle/>
                    <a:p>
                      <a:pPr marL="0" marR="0" lvl="0" indent="0" algn="just" rtl="0">
                        <a:lnSpc>
                          <a:spcPct val="100000"/>
                        </a:lnSpc>
                        <a:spcBef>
                          <a:spcPts val="0"/>
                        </a:spcBef>
                        <a:spcAft>
                          <a:spcPts val="0"/>
                        </a:spcAft>
                        <a:buNone/>
                      </a:pPr>
                      <a:r>
                        <a:rPr lang="en" sz="1000" u="none" strike="noStrike" cap="none"/>
                        <a:t>Number of Parallel Wires in Primary Side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6 Wires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6"/>
                  </a:ext>
                </a:extLst>
              </a:tr>
              <a:tr h="523675">
                <a:tc>
                  <a:txBody>
                    <a:bodyPr/>
                    <a:lstStyle/>
                    <a:p>
                      <a:pPr marL="0" marR="0" lvl="0" indent="0" algn="just" rtl="0">
                        <a:lnSpc>
                          <a:spcPct val="100000"/>
                        </a:lnSpc>
                        <a:spcBef>
                          <a:spcPts val="0"/>
                        </a:spcBef>
                        <a:spcAft>
                          <a:spcPts val="0"/>
                        </a:spcAft>
                        <a:buNone/>
                      </a:pPr>
                      <a:r>
                        <a:rPr lang="en" sz="1000" u="none" strike="noStrike" cap="none"/>
                        <a:t>Number of Parallel wires in Secondary Side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6 Wires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7"/>
                  </a:ext>
                </a:extLst>
              </a:tr>
              <a:tr h="380875">
                <a:tc>
                  <a:txBody>
                    <a:bodyPr/>
                    <a:lstStyle/>
                    <a:p>
                      <a:pPr marL="0" marR="0" lvl="0" indent="0" algn="just" rtl="0">
                        <a:lnSpc>
                          <a:spcPct val="100000"/>
                        </a:lnSpc>
                        <a:spcBef>
                          <a:spcPts val="0"/>
                        </a:spcBef>
                        <a:spcAft>
                          <a:spcPts val="0"/>
                        </a:spcAft>
                        <a:buNone/>
                      </a:pPr>
                      <a:r>
                        <a:rPr lang="en" sz="1000" u="none" strike="noStrike" cap="none"/>
                        <a:t>Number of Layers in Primary Side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2 Layers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8"/>
                  </a:ext>
                </a:extLst>
              </a:tr>
              <a:tr h="380875">
                <a:tc>
                  <a:txBody>
                    <a:bodyPr/>
                    <a:lstStyle/>
                    <a:p>
                      <a:pPr marL="0" marR="0" lvl="0" indent="0" algn="just" rtl="0">
                        <a:lnSpc>
                          <a:spcPct val="100000"/>
                        </a:lnSpc>
                        <a:spcBef>
                          <a:spcPts val="0"/>
                        </a:spcBef>
                        <a:spcAft>
                          <a:spcPts val="0"/>
                        </a:spcAft>
                        <a:buNone/>
                      </a:pPr>
                      <a:r>
                        <a:rPr lang="en" sz="1000" u="none" strike="noStrike" cap="none"/>
                        <a:t>Number of Layers in Secondary Side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a:t>2 Layers</a:t>
                      </a:r>
                      <a:endParaRPr sz="800" u="none" strike="noStrike" cap="none">
                        <a:latin typeface="Calibri"/>
                        <a:ea typeface="Calibri"/>
                        <a:cs typeface="Calibri"/>
                        <a:sym typeface="Calibri"/>
                      </a:endParaRPr>
                    </a:p>
                  </a:txBody>
                  <a:tcPr marL="47650" marR="47650" marT="0" marB="0"/>
                </a:tc>
                <a:extLst>
                  <a:ext uri="{0D108BD9-81ED-4DB2-BD59-A6C34878D82A}">
                    <a16:rowId xmlns:a16="http://schemas.microsoft.com/office/drawing/2014/main" val="10009"/>
                  </a:ext>
                </a:extLst>
              </a:tr>
              <a:tr h="245275">
                <a:tc>
                  <a:txBody>
                    <a:bodyPr/>
                    <a:lstStyle/>
                    <a:p>
                      <a:pPr marL="0" marR="0" lvl="0" indent="0" algn="just" rtl="0">
                        <a:lnSpc>
                          <a:spcPct val="100000"/>
                        </a:lnSpc>
                        <a:spcBef>
                          <a:spcPts val="0"/>
                        </a:spcBef>
                        <a:spcAft>
                          <a:spcPts val="0"/>
                        </a:spcAft>
                        <a:buNone/>
                      </a:pPr>
                      <a:r>
                        <a:rPr lang="en" sz="1000" u="none" strike="noStrike" cap="none"/>
                        <a:t>Length of Wire</a:t>
                      </a:r>
                      <a:endParaRPr sz="800" u="none" strike="noStrike" cap="none">
                        <a:latin typeface="Calibri"/>
                        <a:ea typeface="Calibri"/>
                        <a:cs typeface="Calibri"/>
                        <a:sym typeface="Calibri"/>
                      </a:endParaRPr>
                    </a:p>
                  </a:txBody>
                  <a:tcPr marL="47650" marR="47650" marT="0" marB="0"/>
                </a:tc>
                <a:tc>
                  <a:txBody>
                    <a:bodyPr/>
                    <a:lstStyle/>
                    <a:p>
                      <a:pPr marL="0" marR="0" lvl="0" indent="0" algn="ctr" rtl="0">
                        <a:lnSpc>
                          <a:spcPct val="100000"/>
                        </a:lnSpc>
                        <a:spcBef>
                          <a:spcPts val="0"/>
                        </a:spcBef>
                        <a:spcAft>
                          <a:spcPts val="0"/>
                        </a:spcAft>
                        <a:buNone/>
                      </a:pPr>
                      <a:r>
                        <a:rPr lang="en" sz="1000" u="none" strike="noStrike" cap="none" dirty="0"/>
                        <a:t>1.1638 m</a:t>
                      </a:r>
                      <a:endParaRPr sz="800" u="none" strike="noStrike" cap="none" dirty="0">
                        <a:latin typeface="Calibri"/>
                        <a:ea typeface="Calibri"/>
                        <a:cs typeface="Calibri"/>
                        <a:sym typeface="Calibri"/>
                      </a:endParaRPr>
                    </a:p>
                  </a:txBody>
                  <a:tcPr marL="47650" marR="47650" marT="0" marB="0"/>
                </a:tc>
                <a:extLst>
                  <a:ext uri="{0D108BD9-81ED-4DB2-BD59-A6C34878D82A}">
                    <a16:rowId xmlns:a16="http://schemas.microsoft.com/office/drawing/2014/main" val="10010"/>
                  </a:ext>
                </a:extLst>
              </a:tr>
            </a:tbl>
          </a:graphicData>
        </a:graphic>
      </p:graphicFrame>
      <p:pic>
        <p:nvPicPr>
          <p:cNvPr id="4647" name="Google Shape;4647;p342" descr="A screenshot of a computer&#10;&#10;Description automatically generated"/>
          <p:cNvPicPr preferRelativeResize="0"/>
          <p:nvPr/>
        </p:nvPicPr>
        <p:blipFill rotWithShape="1">
          <a:blip r:embed="rId3">
            <a:alphaModFix/>
          </a:blip>
          <a:srcRect/>
          <a:stretch/>
        </p:blipFill>
        <p:spPr>
          <a:xfrm>
            <a:off x="174593" y="1483459"/>
            <a:ext cx="4114909" cy="27771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45"/>
                                        </p:tgtEl>
                                        <p:attrNameLst>
                                          <p:attrName>style.visibility</p:attrName>
                                        </p:attrNameLst>
                                      </p:cBhvr>
                                      <p:to>
                                        <p:strVal val="visible"/>
                                      </p:to>
                                    </p:set>
                                    <p:animEffect transition="in" filter="fade">
                                      <p:cBhvr>
                                        <p:cTn id="7" dur="1000"/>
                                        <p:tgtEl>
                                          <p:spTgt spid="4645"/>
                                        </p:tgtEl>
                                      </p:cBhvr>
                                    </p:animEffect>
                                    <p:anim calcmode="lin" valueType="num">
                                      <p:cBhvr>
                                        <p:cTn id="8" dur="1000" fill="hold"/>
                                        <p:tgtEl>
                                          <p:spTgt spid="4645"/>
                                        </p:tgtEl>
                                        <p:attrNameLst>
                                          <p:attrName>ppt_x</p:attrName>
                                        </p:attrNameLst>
                                      </p:cBhvr>
                                      <p:tavLst>
                                        <p:tav tm="0">
                                          <p:val>
                                            <p:strVal val="#ppt_x"/>
                                          </p:val>
                                        </p:tav>
                                        <p:tav tm="100000">
                                          <p:val>
                                            <p:strVal val="#ppt_x"/>
                                          </p:val>
                                        </p:tav>
                                      </p:tavLst>
                                    </p:anim>
                                    <p:anim calcmode="lin" valueType="num">
                                      <p:cBhvr>
                                        <p:cTn id="9" dur="1000" fill="hold"/>
                                        <p:tgtEl>
                                          <p:spTgt spid="46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647"/>
                                        </p:tgtEl>
                                        <p:attrNameLst>
                                          <p:attrName>style.visibility</p:attrName>
                                        </p:attrNameLst>
                                      </p:cBhvr>
                                      <p:to>
                                        <p:strVal val="visible"/>
                                      </p:to>
                                    </p:set>
                                    <p:animEffect transition="in" filter="fade">
                                      <p:cBhvr>
                                        <p:cTn id="14" dur="1000"/>
                                        <p:tgtEl>
                                          <p:spTgt spid="4647"/>
                                        </p:tgtEl>
                                      </p:cBhvr>
                                    </p:animEffect>
                                    <p:anim calcmode="lin" valueType="num">
                                      <p:cBhvr>
                                        <p:cTn id="15" dur="1000" fill="hold"/>
                                        <p:tgtEl>
                                          <p:spTgt spid="4647"/>
                                        </p:tgtEl>
                                        <p:attrNameLst>
                                          <p:attrName>ppt_x</p:attrName>
                                        </p:attrNameLst>
                                      </p:cBhvr>
                                      <p:tavLst>
                                        <p:tav tm="0">
                                          <p:val>
                                            <p:strVal val="#ppt_x"/>
                                          </p:val>
                                        </p:tav>
                                        <p:tav tm="100000">
                                          <p:val>
                                            <p:strVal val="#ppt_x"/>
                                          </p:val>
                                        </p:tav>
                                      </p:tavLst>
                                    </p:anim>
                                    <p:anim calcmode="lin" valueType="num">
                                      <p:cBhvr>
                                        <p:cTn id="16" dur="1000" fill="hold"/>
                                        <p:tgtEl>
                                          <p:spTgt spid="46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646"/>
                                        </p:tgtEl>
                                        <p:attrNameLst>
                                          <p:attrName>style.visibility</p:attrName>
                                        </p:attrNameLst>
                                      </p:cBhvr>
                                      <p:to>
                                        <p:strVal val="visible"/>
                                      </p:to>
                                    </p:set>
                                    <p:animEffect transition="in" filter="fade">
                                      <p:cBhvr>
                                        <p:cTn id="21" dur="1000"/>
                                        <p:tgtEl>
                                          <p:spTgt spid="4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pic>
        <p:nvPicPr>
          <p:cNvPr id="3371" name="Google Shape;3371;p228"/>
          <p:cNvPicPr preferRelativeResize="0"/>
          <p:nvPr/>
        </p:nvPicPr>
        <p:blipFill rotWithShape="1">
          <a:blip r:embed="rId3">
            <a:alphaModFix/>
          </a:blip>
          <a:srcRect t="-3662" b="9028"/>
          <a:stretch/>
        </p:blipFill>
        <p:spPr>
          <a:xfrm>
            <a:off x="152400" y="827200"/>
            <a:ext cx="8741124" cy="3940524"/>
          </a:xfrm>
          <a:prstGeom prst="rect">
            <a:avLst/>
          </a:prstGeom>
          <a:noFill/>
          <a:ln>
            <a:noFill/>
          </a:ln>
        </p:spPr>
      </p:pic>
      <p:pic>
        <p:nvPicPr>
          <p:cNvPr id="3372" name="Google Shape;3372;p228"/>
          <p:cNvPicPr preferRelativeResize="0"/>
          <p:nvPr/>
        </p:nvPicPr>
        <p:blipFill>
          <a:blip r:embed="rId4">
            <a:alphaModFix/>
          </a:blip>
          <a:stretch>
            <a:fillRect/>
          </a:stretch>
        </p:blipFill>
        <p:spPr>
          <a:xfrm>
            <a:off x="6457950" y="379513"/>
            <a:ext cx="2533650" cy="447675"/>
          </a:xfrm>
          <a:prstGeom prst="rect">
            <a:avLst/>
          </a:prstGeom>
          <a:noFill/>
          <a:ln>
            <a:noFill/>
          </a:ln>
        </p:spPr>
      </p:pic>
      <p:sp>
        <p:nvSpPr>
          <p:cNvPr id="3373" name="Google Shape;3373;p228"/>
          <p:cNvSpPr txBox="1"/>
          <p:nvPr/>
        </p:nvSpPr>
        <p:spPr>
          <a:xfrm>
            <a:off x="231525" y="434400"/>
            <a:ext cx="58176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000" b="1">
                <a:solidFill>
                  <a:schemeClr val="dk1"/>
                </a:solidFill>
                <a:latin typeface="Manrope"/>
                <a:ea typeface="Manrope"/>
                <a:cs typeface="Manrope"/>
                <a:sym typeface="Manrope"/>
              </a:rPr>
              <a:t>MATLAB Code</a:t>
            </a:r>
            <a:endParaRPr sz="100" b="1">
              <a:solidFill>
                <a:schemeClr val="dk2"/>
              </a:solidFill>
              <a:latin typeface="Cairo"/>
              <a:ea typeface="Cairo"/>
              <a:cs typeface="Cairo"/>
              <a:sym typeface="Cairo"/>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651"/>
        <p:cNvGrpSpPr/>
        <p:nvPr/>
      </p:nvGrpSpPr>
      <p:grpSpPr>
        <a:xfrm>
          <a:off x="0" y="0"/>
          <a:ext cx="0" cy="0"/>
          <a:chOff x="0" y="0"/>
          <a:chExt cx="0" cy="0"/>
        </a:xfrm>
      </p:grpSpPr>
      <p:sp>
        <p:nvSpPr>
          <p:cNvPr id="4652" name="Google Shape;4652;p343"/>
          <p:cNvSpPr txBox="1">
            <a:spLocks noGrp="1"/>
          </p:cNvSpPr>
          <p:nvPr>
            <p:ph type="title"/>
          </p:nvPr>
        </p:nvSpPr>
        <p:spPr>
          <a:xfrm>
            <a:off x="-1" y="0"/>
            <a:ext cx="1962615"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High Frequency Transformer</a:t>
            </a:r>
            <a:endParaRPr sz="1000" b="0"/>
          </a:p>
        </p:txBody>
      </p:sp>
      <p:sp>
        <p:nvSpPr>
          <p:cNvPr id="4653" name="Google Shape;4653;p343"/>
          <p:cNvSpPr txBox="1">
            <a:spLocks noGrp="1"/>
          </p:cNvSpPr>
          <p:nvPr>
            <p:ph type="title"/>
          </p:nvPr>
        </p:nvSpPr>
        <p:spPr>
          <a:xfrm>
            <a:off x="-1" y="147600"/>
            <a:ext cx="1553737"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HF Transformer Design</a:t>
            </a:r>
            <a:endParaRPr sz="1000" b="0"/>
          </a:p>
        </p:txBody>
      </p:sp>
      <p:grpSp>
        <p:nvGrpSpPr>
          <p:cNvPr id="4654" name="Google Shape;4654;p343"/>
          <p:cNvGrpSpPr/>
          <p:nvPr/>
        </p:nvGrpSpPr>
        <p:grpSpPr>
          <a:xfrm>
            <a:off x="7112471" y="896105"/>
            <a:ext cx="1625806" cy="286966"/>
            <a:chOff x="4081680" y="1541880"/>
            <a:chExt cx="1762200" cy="311040"/>
          </a:xfrm>
        </p:grpSpPr>
        <p:sp>
          <p:nvSpPr>
            <p:cNvPr id="4655" name="Google Shape;4655;p343"/>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56" name="Google Shape;4656;p343"/>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57" name="Google Shape;4657;p343"/>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658" name="Google Shape;4658;p343"/>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Cairo"/>
                <a:ea typeface="Cairo"/>
                <a:cs typeface="Cairo"/>
                <a:sym typeface="Cairo"/>
              </a:rPr>
              <a:t>The Practical Design</a:t>
            </a:r>
            <a:endParaRPr sz="3000" b="1" i="0" u="none" strike="noStrike" cap="none">
              <a:solidFill>
                <a:schemeClr val="dk1"/>
              </a:solidFill>
              <a:latin typeface="Cairo"/>
              <a:ea typeface="Cairo"/>
              <a:cs typeface="Cairo"/>
              <a:sym typeface="Cairo"/>
            </a:endParaRPr>
          </a:p>
        </p:txBody>
      </p:sp>
      <p:pic>
        <p:nvPicPr>
          <p:cNvPr id="4659" name="Google Shape;4659;p343" descr="A table with many wires and a digital display&#10;&#10;Description automatically generated with medium confidence"/>
          <p:cNvPicPr preferRelativeResize="0"/>
          <p:nvPr/>
        </p:nvPicPr>
        <p:blipFill rotWithShape="1">
          <a:blip r:embed="rId3">
            <a:alphaModFix/>
          </a:blip>
          <a:srcRect/>
          <a:stretch/>
        </p:blipFill>
        <p:spPr>
          <a:xfrm>
            <a:off x="405723" y="1093450"/>
            <a:ext cx="5126258" cy="3844694"/>
          </a:xfrm>
          <a:prstGeom prst="rect">
            <a:avLst/>
          </a:prstGeom>
          <a:noFill/>
          <a:ln>
            <a:noFill/>
          </a:ln>
        </p:spPr>
      </p:pic>
      <p:pic>
        <p:nvPicPr>
          <p:cNvPr id="4660" name="Google Shape;4660;p343" descr="A black rectangular object with wires and wires&#10;&#10;Description automatically generated"/>
          <p:cNvPicPr preferRelativeResize="0"/>
          <p:nvPr/>
        </p:nvPicPr>
        <p:blipFill rotWithShape="1">
          <a:blip r:embed="rId4">
            <a:alphaModFix/>
          </a:blip>
          <a:srcRect/>
          <a:stretch/>
        </p:blipFill>
        <p:spPr>
          <a:xfrm>
            <a:off x="6184186" y="322878"/>
            <a:ext cx="2543537" cy="2316337"/>
          </a:xfrm>
          <a:prstGeom prst="rect">
            <a:avLst/>
          </a:prstGeom>
          <a:noFill/>
          <a:ln>
            <a:noFill/>
          </a:ln>
        </p:spPr>
      </p:pic>
      <p:pic>
        <p:nvPicPr>
          <p:cNvPr id="4661" name="Google Shape;4661;p343" descr="A table with many wires and a digital display&#10;&#10;Description automatically generated with medium confidence"/>
          <p:cNvPicPr preferRelativeResize="0"/>
          <p:nvPr/>
        </p:nvPicPr>
        <p:blipFill rotWithShape="1">
          <a:blip r:embed="rId3">
            <a:alphaModFix/>
          </a:blip>
          <a:srcRect l="19390" t="21216" r="41889" b="44945"/>
          <a:stretch/>
        </p:blipFill>
        <p:spPr>
          <a:xfrm>
            <a:off x="5879950" y="2779338"/>
            <a:ext cx="3152008" cy="2065922"/>
          </a:xfrm>
          <a:prstGeom prst="rect">
            <a:avLst/>
          </a:prstGeom>
          <a:noFill/>
          <a:ln>
            <a:noFill/>
          </a:ln>
        </p:spPr>
      </p:pic>
      <p:pic>
        <p:nvPicPr>
          <p:cNvPr id="4662" name="Google Shape;4662;p343" descr="A close up of a magnifying glass&#10;&#10;Description automatically generated"/>
          <p:cNvPicPr preferRelativeResize="0"/>
          <p:nvPr/>
        </p:nvPicPr>
        <p:blipFill rotWithShape="1">
          <a:blip r:embed="rId5">
            <a:alphaModFix/>
          </a:blip>
          <a:srcRect/>
          <a:stretch/>
        </p:blipFill>
        <p:spPr>
          <a:xfrm>
            <a:off x="1126167" y="1381100"/>
            <a:ext cx="3447931" cy="34479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59"/>
                                        </p:tgtEl>
                                        <p:attrNameLst>
                                          <p:attrName>style.visibility</p:attrName>
                                        </p:attrNameLst>
                                      </p:cBhvr>
                                      <p:to>
                                        <p:strVal val="visible"/>
                                      </p:to>
                                    </p:set>
                                    <p:animEffect transition="in" filter="fade">
                                      <p:cBhvr>
                                        <p:cTn id="7" dur="1000"/>
                                        <p:tgtEl>
                                          <p:spTgt spid="4659"/>
                                        </p:tgtEl>
                                      </p:cBhvr>
                                    </p:animEffect>
                                    <p:anim calcmode="lin" valueType="num">
                                      <p:cBhvr>
                                        <p:cTn id="8" dur="1000" fill="hold"/>
                                        <p:tgtEl>
                                          <p:spTgt spid="4659"/>
                                        </p:tgtEl>
                                        <p:attrNameLst>
                                          <p:attrName>ppt_x</p:attrName>
                                        </p:attrNameLst>
                                      </p:cBhvr>
                                      <p:tavLst>
                                        <p:tav tm="0">
                                          <p:val>
                                            <p:strVal val="#ppt_x"/>
                                          </p:val>
                                        </p:tav>
                                        <p:tav tm="100000">
                                          <p:val>
                                            <p:strVal val="#ppt_x"/>
                                          </p:val>
                                        </p:tav>
                                      </p:tavLst>
                                    </p:anim>
                                    <p:anim calcmode="lin" valueType="num">
                                      <p:cBhvr>
                                        <p:cTn id="9" dur="1000" fill="hold"/>
                                        <p:tgtEl>
                                          <p:spTgt spid="46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662"/>
                                        </p:tgtEl>
                                        <p:attrNameLst>
                                          <p:attrName>style.visibility</p:attrName>
                                        </p:attrNameLst>
                                      </p:cBhvr>
                                      <p:to>
                                        <p:strVal val="visible"/>
                                      </p:to>
                                    </p:set>
                                    <p:animEffect transition="in" filter="fade">
                                      <p:cBhvr>
                                        <p:cTn id="14" dur="1000"/>
                                        <p:tgtEl>
                                          <p:spTgt spid="4662"/>
                                        </p:tgtEl>
                                      </p:cBhvr>
                                    </p:animEffect>
                                    <p:anim calcmode="lin" valueType="num">
                                      <p:cBhvr>
                                        <p:cTn id="15" dur="1000" fill="hold"/>
                                        <p:tgtEl>
                                          <p:spTgt spid="4662"/>
                                        </p:tgtEl>
                                        <p:attrNameLst>
                                          <p:attrName>ppt_x</p:attrName>
                                        </p:attrNameLst>
                                      </p:cBhvr>
                                      <p:tavLst>
                                        <p:tav tm="0">
                                          <p:val>
                                            <p:strVal val="#ppt_x"/>
                                          </p:val>
                                        </p:tav>
                                        <p:tav tm="100000">
                                          <p:val>
                                            <p:strVal val="#ppt_x"/>
                                          </p:val>
                                        </p:tav>
                                      </p:tavLst>
                                    </p:anim>
                                    <p:anim calcmode="lin" valueType="num">
                                      <p:cBhvr>
                                        <p:cTn id="16" dur="1000" fill="hold"/>
                                        <p:tgtEl>
                                          <p:spTgt spid="466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660"/>
                                        </p:tgtEl>
                                        <p:attrNameLst>
                                          <p:attrName>style.visibility</p:attrName>
                                        </p:attrNameLst>
                                      </p:cBhvr>
                                      <p:to>
                                        <p:strVal val="visible"/>
                                      </p:to>
                                    </p:set>
                                    <p:animEffect transition="in" filter="fade">
                                      <p:cBhvr>
                                        <p:cTn id="21" dur="1000"/>
                                        <p:tgtEl>
                                          <p:spTgt spid="4660"/>
                                        </p:tgtEl>
                                      </p:cBhvr>
                                    </p:animEffect>
                                    <p:anim calcmode="lin" valueType="num">
                                      <p:cBhvr>
                                        <p:cTn id="22" dur="1000" fill="hold"/>
                                        <p:tgtEl>
                                          <p:spTgt spid="4660"/>
                                        </p:tgtEl>
                                        <p:attrNameLst>
                                          <p:attrName>ppt_x</p:attrName>
                                        </p:attrNameLst>
                                      </p:cBhvr>
                                      <p:tavLst>
                                        <p:tav tm="0">
                                          <p:val>
                                            <p:strVal val="#ppt_x"/>
                                          </p:val>
                                        </p:tav>
                                        <p:tav tm="100000">
                                          <p:val>
                                            <p:strVal val="#ppt_x"/>
                                          </p:val>
                                        </p:tav>
                                      </p:tavLst>
                                    </p:anim>
                                    <p:anim calcmode="lin" valueType="num">
                                      <p:cBhvr>
                                        <p:cTn id="23" dur="1000" fill="hold"/>
                                        <p:tgtEl>
                                          <p:spTgt spid="466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661"/>
                                        </p:tgtEl>
                                        <p:attrNameLst>
                                          <p:attrName>style.visibility</p:attrName>
                                        </p:attrNameLst>
                                      </p:cBhvr>
                                      <p:to>
                                        <p:strVal val="visible"/>
                                      </p:to>
                                    </p:set>
                                    <p:animEffect transition="in" filter="fade">
                                      <p:cBhvr>
                                        <p:cTn id="28" dur="1000"/>
                                        <p:tgtEl>
                                          <p:spTgt spid="4661"/>
                                        </p:tgtEl>
                                      </p:cBhvr>
                                    </p:animEffect>
                                    <p:anim calcmode="lin" valueType="num">
                                      <p:cBhvr>
                                        <p:cTn id="29" dur="1000" fill="hold"/>
                                        <p:tgtEl>
                                          <p:spTgt spid="4661"/>
                                        </p:tgtEl>
                                        <p:attrNameLst>
                                          <p:attrName>ppt_x</p:attrName>
                                        </p:attrNameLst>
                                      </p:cBhvr>
                                      <p:tavLst>
                                        <p:tav tm="0">
                                          <p:val>
                                            <p:strVal val="#ppt_x"/>
                                          </p:val>
                                        </p:tav>
                                        <p:tav tm="100000">
                                          <p:val>
                                            <p:strVal val="#ppt_x"/>
                                          </p:val>
                                        </p:tav>
                                      </p:tavLst>
                                    </p:anim>
                                    <p:anim calcmode="lin" valueType="num">
                                      <p:cBhvr>
                                        <p:cTn id="30" dur="1000" fill="hold"/>
                                        <p:tgtEl>
                                          <p:spTgt spid="46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666"/>
        <p:cNvGrpSpPr/>
        <p:nvPr/>
      </p:nvGrpSpPr>
      <p:grpSpPr>
        <a:xfrm>
          <a:off x="0" y="0"/>
          <a:ext cx="0" cy="0"/>
          <a:chOff x="0" y="0"/>
          <a:chExt cx="0" cy="0"/>
        </a:xfrm>
      </p:grpSpPr>
      <p:sp>
        <p:nvSpPr>
          <p:cNvPr id="4667" name="Google Shape;4667;p344"/>
          <p:cNvSpPr txBox="1">
            <a:spLocks noGrp="1"/>
          </p:cNvSpPr>
          <p:nvPr>
            <p:ph type="title"/>
          </p:nvPr>
        </p:nvSpPr>
        <p:spPr>
          <a:xfrm>
            <a:off x="713225" y="2491700"/>
            <a:ext cx="44538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Charger Integration </a:t>
            </a:r>
            <a:endParaRPr/>
          </a:p>
        </p:txBody>
      </p:sp>
      <p:sp>
        <p:nvSpPr>
          <p:cNvPr id="4668" name="Google Shape;4668;p344"/>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11</a:t>
            </a:r>
            <a:endParaRPr/>
          </a:p>
        </p:txBody>
      </p:sp>
      <p:grpSp>
        <p:nvGrpSpPr>
          <p:cNvPr id="4669" name="Google Shape;4669;p344"/>
          <p:cNvGrpSpPr/>
          <p:nvPr/>
        </p:nvGrpSpPr>
        <p:grpSpPr>
          <a:xfrm flipH="1">
            <a:off x="8019975" y="3809700"/>
            <a:ext cx="1124013" cy="1333800"/>
            <a:chOff x="6046350" y="4027575"/>
            <a:chExt cx="1124013" cy="1333800"/>
          </a:xfrm>
        </p:grpSpPr>
        <p:grpSp>
          <p:nvGrpSpPr>
            <p:cNvPr id="4670" name="Google Shape;4670;p344"/>
            <p:cNvGrpSpPr/>
            <p:nvPr/>
          </p:nvGrpSpPr>
          <p:grpSpPr>
            <a:xfrm rot="-5400000" flipH="1">
              <a:off x="6286743" y="4477755"/>
              <a:ext cx="1333800" cy="433440"/>
              <a:chOff x="-3206295" y="2180880"/>
              <a:chExt cx="1333800" cy="433440"/>
            </a:xfrm>
          </p:grpSpPr>
          <p:sp>
            <p:nvSpPr>
              <p:cNvPr id="4671" name="Google Shape;4671;p34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72" name="Google Shape;4672;p34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673" name="Google Shape;4673;p344"/>
            <p:cNvGrpSpPr/>
            <p:nvPr/>
          </p:nvGrpSpPr>
          <p:grpSpPr>
            <a:xfrm rot="5400000">
              <a:off x="5869230" y="4588258"/>
              <a:ext cx="842760" cy="488520"/>
              <a:chOff x="-3206295" y="2859120"/>
              <a:chExt cx="842760" cy="488520"/>
            </a:xfrm>
          </p:grpSpPr>
          <p:sp>
            <p:nvSpPr>
              <p:cNvPr id="4674" name="Google Shape;4674;p34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75" name="Google Shape;4675;p34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676" name="Google Shape;4676;p344"/>
          <p:cNvGrpSpPr/>
          <p:nvPr/>
        </p:nvGrpSpPr>
        <p:grpSpPr>
          <a:xfrm>
            <a:off x="5643705" y="2775340"/>
            <a:ext cx="966960" cy="459000"/>
            <a:chOff x="-2603295" y="3660840"/>
            <a:chExt cx="966960" cy="459000"/>
          </a:xfrm>
        </p:grpSpPr>
        <p:sp>
          <p:nvSpPr>
            <p:cNvPr id="4677" name="Google Shape;4677;p344"/>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78" name="Google Shape;4678;p344"/>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79" name="Google Shape;4679;p344"/>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4680" name="Google Shape;4680;p344"/>
          <p:cNvPicPr preferRelativeResize="0"/>
          <p:nvPr/>
        </p:nvPicPr>
        <p:blipFill>
          <a:blip r:embed="rId3">
            <a:alphaModFix/>
          </a:blip>
          <a:stretch>
            <a:fillRect/>
          </a:stretch>
        </p:blipFill>
        <p:spPr>
          <a:xfrm>
            <a:off x="4000511" y="0"/>
            <a:ext cx="5143500" cy="51435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84"/>
        <p:cNvGrpSpPr/>
        <p:nvPr/>
      </p:nvGrpSpPr>
      <p:grpSpPr>
        <a:xfrm>
          <a:off x="0" y="0"/>
          <a:ext cx="0" cy="0"/>
          <a:chOff x="0" y="0"/>
          <a:chExt cx="0" cy="0"/>
        </a:xfrm>
      </p:grpSpPr>
      <p:sp>
        <p:nvSpPr>
          <p:cNvPr id="4685" name="Google Shape;4685;p345"/>
          <p:cNvSpPr txBox="1"/>
          <p:nvPr/>
        </p:nvSpPr>
        <p:spPr>
          <a:xfrm>
            <a:off x="586150" y="446950"/>
            <a:ext cx="7739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2A2A77"/>
                </a:solidFill>
                <a:latin typeface="Manrope"/>
                <a:ea typeface="Manrope"/>
                <a:cs typeface="Manrope"/>
                <a:sym typeface="Manrope"/>
              </a:rPr>
              <a:t>Off-Board Charger Implementation Using AFE Rectifier and DAB Converter</a:t>
            </a:r>
            <a:endParaRPr sz="3000" b="1">
              <a:solidFill>
                <a:srgbClr val="2A2A77"/>
              </a:solidFill>
              <a:latin typeface="Manrope"/>
              <a:ea typeface="Manrope"/>
              <a:cs typeface="Manrope"/>
              <a:sym typeface="Manrope"/>
            </a:endParaRPr>
          </a:p>
        </p:txBody>
      </p:sp>
      <p:sp>
        <p:nvSpPr>
          <p:cNvPr id="4686" name="Google Shape;4686;p345"/>
          <p:cNvSpPr txBox="1"/>
          <p:nvPr/>
        </p:nvSpPr>
        <p:spPr>
          <a:xfrm>
            <a:off x="586150" y="1093450"/>
            <a:ext cx="764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solidFill>
                <a:srgbClr val="2A2A77"/>
              </a:solidFill>
              <a:latin typeface="Manrope"/>
              <a:ea typeface="Manrope"/>
              <a:cs typeface="Manrope"/>
              <a:sym typeface="Manrope"/>
            </a:endParaRPr>
          </a:p>
        </p:txBody>
      </p:sp>
      <p:pic>
        <p:nvPicPr>
          <p:cNvPr id="4687" name="Google Shape;4687;p345"/>
          <p:cNvPicPr preferRelativeResize="0"/>
          <p:nvPr/>
        </p:nvPicPr>
        <p:blipFill>
          <a:blip r:embed="rId3">
            <a:alphaModFix/>
          </a:blip>
          <a:stretch>
            <a:fillRect/>
          </a:stretch>
        </p:blipFill>
        <p:spPr>
          <a:xfrm>
            <a:off x="395163" y="1449200"/>
            <a:ext cx="8353679" cy="3283551"/>
          </a:xfrm>
          <a:prstGeom prst="rect">
            <a:avLst/>
          </a:prstGeom>
          <a:noFill/>
          <a:ln>
            <a:noFill/>
          </a:ln>
        </p:spPr>
      </p:pic>
      <p:sp>
        <p:nvSpPr>
          <p:cNvPr id="4688" name="Google Shape;4688;p345"/>
          <p:cNvSpPr txBox="1">
            <a:spLocks noGrp="1"/>
          </p:cNvSpPr>
          <p:nvPr>
            <p:ph type="title" idx="4294967295"/>
          </p:nvPr>
        </p:nvSpPr>
        <p:spPr>
          <a:xfrm>
            <a:off x="-1" y="0"/>
            <a:ext cx="196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Charger Integration</a:t>
            </a:r>
            <a:endParaRPr sz="1000" b="0"/>
          </a:p>
        </p:txBody>
      </p:sp>
      <p:sp>
        <p:nvSpPr>
          <p:cNvPr id="4689" name="Google Shape;4689;p345"/>
          <p:cNvSpPr txBox="1">
            <a:spLocks noGrp="1"/>
          </p:cNvSpPr>
          <p:nvPr>
            <p:ph type="title" idx="4294967295"/>
          </p:nvPr>
        </p:nvSpPr>
        <p:spPr>
          <a:xfrm>
            <a:off x="0" y="147600"/>
            <a:ext cx="2254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AFE Rectifier and DAB Converter</a:t>
            </a:r>
            <a:endParaRPr sz="1000" b="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93"/>
        <p:cNvGrpSpPr/>
        <p:nvPr/>
      </p:nvGrpSpPr>
      <p:grpSpPr>
        <a:xfrm>
          <a:off x="0" y="0"/>
          <a:ext cx="0" cy="0"/>
          <a:chOff x="0" y="0"/>
          <a:chExt cx="0" cy="0"/>
        </a:xfrm>
      </p:grpSpPr>
      <p:sp>
        <p:nvSpPr>
          <p:cNvPr id="4694" name="Google Shape;4694;p346"/>
          <p:cNvSpPr txBox="1"/>
          <p:nvPr/>
        </p:nvSpPr>
        <p:spPr>
          <a:xfrm>
            <a:off x="586150" y="446950"/>
            <a:ext cx="7739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3000" b="1">
                <a:solidFill>
                  <a:srgbClr val="2A2A77"/>
                </a:solidFill>
                <a:latin typeface="Manrope"/>
                <a:ea typeface="Manrope"/>
                <a:cs typeface="Manrope"/>
                <a:sym typeface="Manrope"/>
              </a:rPr>
              <a:t>The Results:</a:t>
            </a:r>
            <a:endParaRPr sz="3000" b="1">
              <a:solidFill>
                <a:srgbClr val="2A2A77"/>
              </a:solidFill>
              <a:latin typeface="Manrope"/>
              <a:ea typeface="Manrope"/>
              <a:cs typeface="Manrope"/>
              <a:sym typeface="Manrope"/>
            </a:endParaRPr>
          </a:p>
          <a:p>
            <a:pPr marL="0" marR="0" lvl="0" indent="0" algn="l" rtl="0">
              <a:lnSpc>
                <a:spcPct val="100000"/>
              </a:lnSpc>
              <a:spcBef>
                <a:spcPts val="0"/>
              </a:spcBef>
              <a:spcAft>
                <a:spcPts val="0"/>
              </a:spcAft>
              <a:buNone/>
            </a:pPr>
            <a:r>
              <a:rPr lang="en" sz="3000" b="1">
                <a:solidFill>
                  <a:srgbClr val="2A2A77"/>
                </a:solidFill>
                <a:latin typeface="Manrope"/>
                <a:ea typeface="Manrope"/>
                <a:cs typeface="Manrope"/>
                <a:sym typeface="Manrope"/>
              </a:rPr>
              <a:t>Unity Power Factor</a:t>
            </a:r>
            <a:endParaRPr sz="3000" b="1">
              <a:solidFill>
                <a:srgbClr val="2A2A77"/>
              </a:solidFill>
              <a:latin typeface="Manrope"/>
              <a:ea typeface="Manrope"/>
              <a:cs typeface="Manrope"/>
              <a:sym typeface="Manrope"/>
            </a:endParaRPr>
          </a:p>
        </p:txBody>
      </p:sp>
      <p:sp>
        <p:nvSpPr>
          <p:cNvPr id="4695" name="Google Shape;4695;p346"/>
          <p:cNvSpPr txBox="1"/>
          <p:nvPr/>
        </p:nvSpPr>
        <p:spPr>
          <a:xfrm>
            <a:off x="586150" y="1093450"/>
            <a:ext cx="7645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3000" b="1">
              <a:solidFill>
                <a:srgbClr val="2A2A77"/>
              </a:solidFill>
              <a:latin typeface="Manrope"/>
              <a:ea typeface="Manrope"/>
              <a:cs typeface="Manrope"/>
              <a:sym typeface="Manrope"/>
            </a:endParaRPr>
          </a:p>
        </p:txBody>
      </p:sp>
      <p:pic>
        <p:nvPicPr>
          <p:cNvPr id="4696" name="Google Shape;4696;p346"/>
          <p:cNvPicPr preferRelativeResize="0"/>
          <p:nvPr/>
        </p:nvPicPr>
        <p:blipFill>
          <a:blip r:embed="rId3">
            <a:alphaModFix/>
          </a:blip>
          <a:stretch>
            <a:fillRect/>
          </a:stretch>
        </p:blipFill>
        <p:spPr>
          <a:xfrm>
            <a:off x="821525" y="1716600"/>
            <a:ext cx="7788299" cy="2773925"/>
          </a:xfrm>
          <a:prstGeom prst="rect">
            <a:avLst/>
          </a:prstGeom>
          <a:noFill/>
          <a:ln>
            <a:noFill/>
          </a:ln>
        </p:spPr>
      </p:pic>
      <p:sp>
        <p:nvSpPr>
          <p:cNvPr id="4697" name="Google Shape;4697;p346"/>
          <p:cNvSpPr txBox="1">
            <a:spLocks noGrp="1"/>
          </p:cNvSpPr>
          <p:nvPr>
            <p:ph type="title" idx="4294967295"/>
          </p:nvPr>
        </p:nvSpPr>
        <p:spPr>
          <a:xfrm>
            <a:off x="-1" y="0"/>
            <a:ext cx="196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Charger Integration</a:t>
            </a:r>
            <a:endParaRPr sz="1000" b="0"/>
          </a:p>
        </p:txBody>
      </p:sp>
      <p:sp>
        <p:nvSpPr>
          <p:cNvPr id="4698" name="Google Shape;4698;p346"/>
          <p:cNvSpPr txBox="1">
            <a:spLocks noGrp="1"/>
          </p:cNvSpPr>
          <p:nvPr>
            <p:ph type="title" idx="4294967295"/>
          </p:nvPr>
        </p:nvSpPr>
        <p:spPr>
          <a:xfrm>
            <a:off x="0" y="147600"/>
            <a:ext cx="2254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AFE Rectifier and DAB Converter</a:t>
            </a:r>
            <a:endParaRPr sz="1000" b="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02"/>
        <p:cNvGrpSpPr/>
        <p:nvPr/>
      </p:nvGrpSpPr>
      <p:grpSpPr>
        <a:xfrm>
          <a:off x="0" y="0"/>
          <a:ext cx="0" cy="0"/>
          <a:chOff x="0" y="0"/>
          <a:chExt cx="0" cy="0"/>
        </a:xfrm>
      </p:grpSpPr>
      <p:sp>
        <p:nvSpPr>
          <p:cNvPr id="4703" name="Google Shape;4703;p347"/>
          <p:cNvSpPr txBox="1"/>
          <p:nvPr/>
        </p:nvSpPr>
        <p:spPr>
          <a:xfrm>
            <a:off x="586150" y="446950"/>
            <a:ext cx="77397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3000" b="1">
                <a:solidFill>
                  <a:srgbClr val="2A2A77"/>
                </a:solidFill>
                <a:latin typeface="Manrope"/>
                <a:ea typeface="Manrope"/>
                <a:cs typeface="Manrope"/>
                <a:sym typeface="Manrope"/>
              </a:rPr>
              <a:t>The Results:</a:t>
            </a:r>
            <a:endParaRPr sz="3000" b="1">
              <a:solidFill>
                <a:srgbClr val="2A2A77"/>
              </a:solidFill>
              <a:latin typeface="Manrope"/>
              <a:ea typeface="Manrope"/>
              <a:cs typeface="Manrope"/>
              <a:sym typeface="Manrope"/>
            </a:endParaRPr>
          </a:p>
          <a:p>
            <a:pPr marL="0" marR="0" lvl="0" indent="0" algn="l" rtl="0">
              <a:lnSpc>
                <a:spcPct val="100000"/>
              </a:lnSpc>
              <a:spcBef>
                <a:spcPts val="0"/>
              </a:spcBef>
              <a:spcAft>
                <a:spcPts val="0"/>
              </a:spcAft>
              <a:buNone/>
            </a:pPr>
            <a:r>
              <a:rPr lang="en" sz="3000" b="1">
                <a:solidFill>
                  <a:srgbClr val="2A2A77"/>
                </a:solidFill>
                <a:latin typeface="Manrope"/>
                <a:ea typeface="Manrope"/>
                <a:cs typeface="Manrope"/>
                <a:sym typeface="Manrope"/>
              </a:rPr>
              <a:t>DC Output of Rectifier</a:t>
            </a:r>
            <a:endParaRPr sz="3000" b="1">
              <a:solidFill>
                <a:srgbClr val="2A2A77"/>
              </a:solidFill>
              <a:latin typeface="Manrope"/>
              <a:ea typeface="Manrope"/>
              <a:cs typeface="Manrope"/>
              <a:sym typeface="Manrope"/>
            </a:endParaRPr>
          </a:p>
        </p:txBody>
      </p:sp>
      <p:sp>
        <p:nvSpPr>
          <p:cNvPr id="4704" name="Google Shape;4704;p347"/>
          <p:cNvSpPr txBox="1"/>
          <p:nvPr/>
        </p:nvSpPr>
        <p:spPr>
          <a:xfrm>
            <a:off x="586150" y="1093450"/>
            <a:ext cx="7645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3000" b="1">
              <a:solidFill>
                <a:srgbClr val="2A2A77"/>
              </a:solidFill>
              <a:latin typeface="Manrope"/>
              <a:ea typeface="Manrope"/>
              <a:cs typeface="Manrope"/>
              <a:sym typeface="Manrope"/>
            </a:endParaRPr>
          </a:p>
        </p:txBody>
      </p:sp>
      <p:pic>
        <p:nvPicPr>
          <p:cNvPr id="4705" name="Google Shape;4705;p347"/>
          <p:cNvPicPr preferRelativeResize="0"/>
          <p:nvPr/>
        </p:nvPicPr>
        <p:blipFill>
          <a:blip r:embed="rId3">
            <a:alphaModFix/>
          </a:blip>
          <a:stretch>
            <a:fillRect/>
          </a:stretch>
        </p:blipFill>
        <p:spPr>
          <a:xfrm>
            <a:off x="407400" y="1698500"/>
            <a:ext cx="8329200" cy="2855400"/>
          </a:xfrm>
          <a:prstGeom prst="rect">
            <a:avLst/>
          </a:prstGeom>
          <a:noFill/>
          <a:ln>
            <a:noFill/>
          </a:ln>
        </p:spPr>
      </p:pic>
      <p:sp>
        <p:nvSpPr>
          <p:cNvPr id="4706" name="Google Shape;4706;p347"/>
          <p:cNvSpPr txBox="1">
            <a:spLocks noGrp="1"/>
          </p:cNvSpPr>
          <p:nvPr>
            <p:ph type="title" idx="4294967295"/>
          </p:nvPr>
        </p:nvSpPr>
        <p:spPr>
          <a:xfrm>
            <a:off x="-1" y="0"/>
            <a:ext cx="196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Charger Integration</a:t>
            </a:r>
            <a:endParaRPr sz="1000" b="0"/>
          </a:p>
        </p:txBody>
      </p:sp>
      <p:sp>
        <p:nvSpPr>
          <p:cNvPr id="4707" name="Google Shape;4707;p347"/>
          <p:cNvSpPr txBox="1">
            <a:spLocks noGrp="1"/>
          </p:cNvSpPr>
          <p:nvPr>
            <p:ph type="title" idx="4294967295"/>
          </p:nvPr>
        </p:nvSpPr>
        <p:spPr>
          <a:xfrm>
            <a:off x="0" y="147600"/>
            <a:ext cx="2254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AFE Rectifier and DAB Converter</a:t>
            </a:r>
            <a:endParaRPr sz="1000" b="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11"/>
        <p:cNvGrpSpPr/>
        <p:nvPr/>
      </p:nvGrpSpPr>
      <p:grpSpPr>
        <a:xfrm>
          <a:off x="0" y="0"/>
          <a:ext cx="0" cy="0"/>
          <a:chOff x="0" y="0"/>
          <a:chExt cx="0" cy="0"/>
        </a:xfrm>
      </p:grpSpPr>
      <p:sp>
        <p:nvSpPr>
          <p:cNvPr id="4712" name="Google Shape;4712;p348"/>
          <p:cNvSpPr txBox="1"/>
          <p:nvPr/>
        </p:nvSpPr>
        <p:spPr>
          <a:xfrm>
            <a:off x="586150" y="446950"/>
            <a:ext cx="7739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2A2A77"/>
                </a:solidFill>
                <a:latin typeface="Manrope"/>
                <a:ea typeface="Manrope"/>
                <a:cs typeface="Manrope"/>
                <a:sym typeface="Manrope"/>
              </a:rPr>
              <a:t>The Results:</a:t>
            </a:r>
            <a:endParaRPr sz="3000" b="1">
              <a:solidFill>
                <a:srgbClr val="2A2A77"/>
              </a:solidFill>
              <a:latin typeface="Manrope"/>
              <a:ea typeface="Manrope"/>
              <a:cs typeface="Manrope"/>
              <a:sym typeface="Manrope"/>
            </a:endParaRPr>
          </a:p>
          <a:p>
            <a:pPr marL="0" lvl="0" indent="0" algn="l" rtl="0">
              <a:spcBef>
                <a:spcPts val="0"/>
              </a:spcBef>
              <a:spcAft>
                <a:spcPts val="0"/>
              </a:spcAft>
              <a:buNone/>
            </a:pPr>
            <a:r>
              <a:rPr lang="en" sz="3000" b="1">
                <a:solidFill>
                  <a:srgbClr val="2A2A77"/>
                </a:solidFill>
                <a:latin typeface="Manrope"/>
                <a:ea typeface="Manrope"/>
                <a:cs typeface="Manrope"/>
                <a:sym typeface="Manrope"/>
              </a:rPr>
              <a:t>DC Output of The DAB Converter</a:t>
            </a:r>
            <a:endParaRPr sz="3000" b="1">
              <a:solidFill>
                <a:srgbClr val="2A2A77"/>
              </a:solidFill>
              <a:latin typeface="Manrope"/>
              <a:ea typeface="Manrope"/>
              <a:cs typeface="Manrope"/>
              <a:sym typeface="Manrope"/>
            </a:endParaRPr>
          </a:p>
        </p:txBody>
      </p:sp>
      <p:sp>
        <p:nvSpPr>
          <p:cNvPr id="4713" name="Google Shape;4713;p348"/>
          <p:cNvSpPr txBox="1"/>
          <p:nvPr/>
        </p:nvSpPr>
        <p:spPr>
          <a:xfrm>
            <a:off x="586150" y="1093450"/>
            <a:ext cx="764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solidFill>
                <a:srgbClr val="2A2A77"/>
              </a:solidFill>
              <a:latin typeface="Manrope"/>
              <a:ea typeface="Manrope"/>
              <a:cs typeface="Manrope"/>
              <a:sym typeface="Manrope"/>
            </a:endParaRPr>
          </a:p>
        </p:txBody>
      </p:sp>
      <p:pic>
        <p:nvPicPr>
          <p:cNvPr id="4714" name="Google Shape;4714;p348"/>
          <p:cNvPicPr preferRelativeResize="0"/>
          <p:nvPr/>
        </p:nvPicPr>
        <p:blipFill>
          <a:blip r:embed="rId3">
            <a:alphaModFix/>
          </a:blip>
          <a:stretch>
            <a:fillRect/>
          </a:stretch>
        </p:blipFill>
        <p:spPr>
          <a:xfrm>
            <a:off x="809027" y="1555150"/>
            <a:ext cx="7525950" cy="3283550"/>
          </a:xfrm>
          <a:prstGeom prst="rect">
            <a:avLst/>
          </a:prstGeom>
          <a:noFill/>
          <a:ln>
            <a:noFill/>
          </a:ln>
        </p:spPr>
      </p:pic>
      <p:sp>
        <p:nvSpPr>
          <p:cNvPr id="4715" name="Google Shape;4715;p348"/>
          <p:cNvSpPr txBox="1">
            <a:spLocks noGrp="1"/>
          </p:cNvSpPr>
          <p:nvPr>
            <p:ph type="title" idx="4294967295"/>
          </p:nvPr>
        </p:nvSpPr>
        <p:spPr>
          <a:xfrm>
            <a:off x="-1" y="0"/>
            <a:ext cx="196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Charger Integration</a:t>
            </a:r>
            <a:endParaRPr sz="1000" b="0"/>
          </a:p>
        </p:txBody>
      </p:sp>
      <p:sp>
        <p:nvSpPr>
          <p:cNvPr id="4716" name="Google Shape;4716;p348"/>
          <p:cNvSpPr txBox="1">
            <a:spLocks noGrp="1"/>
          </p:cNvSpPr>
          <p:nvPr>
            <p:ph type="title" idx="4294967295"/>
          </p:nvPr>
        </p:nvSpPr>
        <p:spPr>
          <a:xfrm>
            <a:off x="0" y="147600"/>
            <a:ext cx="2254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AFE Rectifier and DAB Converter</a:t>
            </a:r>
            <a:endParaRPr sz="1000" b="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20"/>
        <p:cNvGrpSpPr/>
        <p:nvPr/>
      </p:nvGrpSpPr>
      <p:grpSpPr>
        <a:xfrm>
          <a:off x="0" y="0"/>
          <a:ext cx="0" cy="0"/>
          <a:chOff x="0" y="0"/>
          <a:chExt cx="0" cy="0"/>
        </a:xfrm>
      </p:grpSpPr>
      <p:sp>
        <p:nvSpPr>
          <p:cNvPr id="4721" name="Google Shape;4721;p349"/>
          <p:cNvSpPr txBox="1"/>
          <p:nvPr/>
        </p:nvSpPr>
        <p:spPr>
          <a:xfrm>
            <a:off x="586150" y="446950"/>
            <a:ext cx="7739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2A2A77"/>
                </a:solidFill>
                <a:latin typeface="Manrope"/>
                <a:ea typeface="Manrope"/>
                <a:cs typeface="Manrope"/>
                <a:sym typeface="Manrope"/>
              </a:rPr>
              <a:t>Off-Board Charger Implementation Using AFE Rectifier and LLC Converter</a:t>
            </a:r>
            <a:endParaRPr sz="3000" b="1">
              <a:solidFill>
                <a:srgbClr val="2A2A77"/>
              </a:solidFill>
              <a:latin typeface="Manrope"/>
              <a:ea typeface="Manrope"/>
              <a:cs typeface="Manrope"/>
              <a:sym typeface="Manrope"/>
            </a:endParaRPr>
          </a:p>
        </p:txBody>
      </p:sp>
      <p:sp>
        <p:nvSpPr>
          <p:cNvPr id="4722" name="Google Shape;4722;p349"/>
          <p:cNvSpPr txBox="1"/>
          <p:nvPr/>
        </p:nvSpPr>
        <p:spPr>
          <a:xfrm>
            <a:off x="586150" y="1093450"/>
            <a:ext cx="764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solidFill>
                <a:srgbClr val="2A2A77"/>
              </a:solidFill>
              <a:latin typeface="Manrope"/>
              <a:ea typeface="Manrope"/>
              <a:cs typeface="Manrope"/>
              <a:sym typeface="Manrope"/>
            </a:endParaRPr>
          </a:p>
        </p:txBody>
      </p:sp>
      <p:pic>
        <p:nvPicPr>
          <p:cNvPr id="4723" name="Google Shape;4723;p349"/>
          <p:cNvPicPr preferRelativeResize="0"/>
          <p:nvPr/>
        </p:nvPicPr>
        <p:blipFill>
          <a:blip r:embed="rId3">
            <a:alphaModFix/>
          </a:blip>
          <a:stretch>
            <a:fillRect/>
          </a:stretch>
        </p:blipFill>
        <p:spPr>
          <a:xfrm>
            <a:off x="39288" y="1606025"/>
            <a:ext cx="9065426" cy="2994350"/>
          </a:xfrm>
          <a:prstGeom prst="rect">
            <a:avLst/>
          </a:prstGeom>
          <a:noFill/>
          <a:ln>
            <a:noFill/>
          </a:ln>
        </p:spPr>
      </p:pic>
      <p:sp>
        <p:nvSpPr>
          <p:cNvPr id="4724" name="Google Shape;4724;p349"/>
          <p:cNvSpPr txBox="1">
            <a:spLocks noGrp="1"/>
          </p:cNvSpPr>
          <p:nvPr>
            <p:ph type="title" idx="4294967295"/>
          </p:nvPr>
        </p:nvSpPr>
        <p:spPr>
          <a:xfrm>
            <a:off x="-1" y="0"/>
            <a:ext cx="196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Charger Integration</a:t>
            </a:r>
            <a:endParaRPr sz="1000" b="0"/>
          </a:p>
        </p:txBody>
      </p:sp>
      <p:sp>
        <p:nvSpPr>
          <p:cNvPr id="4725" name="Google Shape;4725;p349"/>
          <p:cNvSpPr txBox="1">
            <a:spLocks noGrp="1"/>
          </p:cNvSpPr>
          <p:nvPr>
            <p:ph type="title" idx="4294967295"/>
          </p:nvPr>
        </p:nvSpPr>
        <p:spPr>
          <a:xfrm>
            <a:off x="0" y="147600"/>
            <a:ext cx="2254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AFE Rectifier and LLC Converter</a:t>
            </a:r>
            <a:endParaRPr sz="1000" b="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29"/>
        <p:cNvGrpSpPr/>
        <p:nvPr/>
      </p:nvGrpSpPr>
      <p:grpSpPr>
        <a:xfrm>
          <a:off x="0" y="0"/>
          <a:ext cx="0" cy="0"/>
          <a:chOff x="0" y="0"/>
          <a:chExt cx="0" cy="0"/>
        </a:xfrm>
      </p:grpSpPr>
      <p:sp>
        <p:nvSpPr>
          <p:cNvPr id="4730" name="Google Shape;4730;p350"/>
          <p:cNvSpPr txBox="1"/>
          <p:nvPr/>
        </p:nvSpPr>
        <p:spPr>
          <a:xfrm>
            <a:off x="586150" y="446950"/>
            <a:ext cx="7739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2A2A77"/>
                </a:solidFill>
                <a:latin typeface="Manrope"/>
                <a:ea typeface="Manrope"/>
                <a:cs typeface="Manrope"/>
                <a:sym typeface="Manrope"/>
              </a:rPr>
              <a:t>The Results:</a:t>
            </a:r>
            <a:endParaRPr sz="3000" b="1">
              <a:solidFill>
                <a:srgbClr val="2A2A77"/>
              </a:solidFill>
              <a:latin typeface="Manrope"/>
              <a:ea typeface="Manrope"/>
              <a:cs typeface="Manrope"/>
              <a:sym typeface="Manrope"/>
            </a:endParaRPr>
          </a:p>
          <a:p>
            <a:pPr marL="0" lvl="0" indent="0" algn="l" rtl="0">
              <a:spcBef>
                <a:spcPts val="0"/>
              </a:spcBef>
              <a:spcAft>
                <a:spcPts val="0"/>
              </a:spcAft>
              <a:buNone/>
            </a:pPr>
            <a:r>
              <a:rPr lang="en" sz="3000" b="1">
                <a:solidFill>
                  <a:srgbClr val="2A2A77"/>
                </a:solidFill>
                <a:latin typeface="Manrope"/>
                <a:ea typeface="Manrope"/>
                <a:cs typeface="Manrope"/>
                <a:sym typeface="Manrope"/>
              </a:rPr>
              <a:t>Unity Power Factor</a:t>
            </a:r>
            <a:endParaRPr sz="3000" b="1">
              <a:solidFill>
                <a:srgbClr val="2A2A77"/>
              </a:solidFill>
              <a:latin typeface="Manrope"/>
              <a:ea typeface="Manrope"/>
              <a:cs typeface="Manrope"/>
              <a:sym typeface="Manrope"/>
            </a:endParaRPr>
          </a:p>
        </p:txBody>
      </p:sp>
      <p:sp>
        <p:nvSpPr>
          <p:cNvPr id="4731" name="Google Shape;4731;p350"/>
          <p:cNvSpPr txBox="1"/>
          <p:nvPr/>
        </p:nvSpPr>
        <p:spPr>
          <a:xfrm>
            <a:off x="586150" y="1093450"/>
            <a:ext cx="764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solidFill>
                <a:srgbClr val="2A2A77"/>
              </a:solidFill>
              <a:latin typeface="Manrope"/>
              <a:ea typeface="Manrope"/>
              <a:cs typeface="Manrope"/>
              <a:sym typeface="Manrope"/>
            </a:endParaRPr>
          </a:p>
        </p:txBody>
      </p:sp>
      <p:pic>
        <p:nvPicPr>
          <p:cNvPr id="4732" name="Google Shape;4732;p350"/>
          <p:cNvPicPr preferRelativeResize="0"/>
          <p:nvPr/>
        </p:nvPicPr>
        <p:blipFill>
          <a:blip r:embed="rId3">
            <a:alphaModFix/>
          </a:blip>
          <a:stretch>
            <a:fillRect/>
          </a:stretch>
        </p:blipFill>
        <p:spPr>
          <a:xfrm>
            <a:off x="586150" y="1501475"/>
            <a:ext cx="7849349" cy="3447751"/>
          </a:xfrm>
          <a:prstGeom prst="rect">
            <a:avLst/>
          </a:prstGeom>
          <a:noFill/>
          <a:ln>
            <a:noFill/>
          </a:ln>
        </p:spPr>
      </p:pic>
      <p:sp>
        <p:nvSpPr>
          <p:cNvPr id="4733" name="Google Shape;4733;p350"/>
          <p:cNvSpPr txBox="1">
            <a:spLocks noGrp="1"/>
          </p:cNvSpPr>
          <p:nvPr>
            <p:ph type="title" idx="4294967295"/>
          </p:nvPr>
        </p:nvSpPr>
        <p:spPr>
          <a:xfrm>
            <a:off x="-1" y="0"/>
            <a:ext cx="196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Charger Integration</a:t>
            </a:r>
            <a:endParaRPr sz="1000" b="0"/>
          </a:p>
        </p:txBody>
      </p:sp>
      <p:sp>
        <p:nvSpPr>
          <p:cNvPr id="4734" name="Google Shape;4734;p350"/>
          <p:cNvSpPr txBox="1">
            <a:spLocks noGrp="1"/>
          </p:cNvSpPr>
          <p:nvPr>
            <p:ph type="title" idx="4294967295"/>
          </p:nvPr>
        </p:nvSpPr>
        <p:spPr>
          <a:xfrm>
            <a:off x="0" y="147600"/>
            <a:ext cx="2254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AFE Rectifier and LLC Converter</a:t>
            </a:r>
            <a:endParaRPr sz="1000" b="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8"/>
        <p:cNvGrpSpPr/>
        <p:nvPr/>
      </p:nvGrpSpPr>
      <p:grpSpPr>
        <a:xfrm>
          <a:off x="0" y="0"/>
          <a:ext cx="0" cy="0"/>
          <a:chOff x="0" y="0"/>
          <a:chExt cx="0" cy="0"/>
        </a:xfrm>
      </p:grpSpPr>
      <p:sp>
        <p:nvSpPr>
          <p:cNvPr id="4739" name="Google Shape;4739;p351"/>
          <p:cNvSpPr txBox="1"/>
          <p:nvPr/>
        </p:nvSpPr>
        <p:spPr>
          <a:xfrm>
            <a:off x="586150" y="446950"/>
            <a:ext cx="7739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2A2A77"/>
                </a:solidFill>
                <a:latin typeface="Manrope"/>
                <a:ea typeface="Manrope"/>
                <a:cs typeface="Manrope"/>
                <a:sym typeface="Manrope"/>
              </a:rPr>
              <a:t>The Results:</a:t>
            </a:r>
            <a:endParaRPr sz="3000" b="1">
              <a:solidFill>
                <a:srgbClr val="2A2A77"/>
              </a:solidFill>
              <a:latin typeface="Manrope"/>
              <a:ea typeface="Manrope"/>
              <a:cs typeface="Manrope"/>
              <a:sym typeface="Manrope"/>
            </a:endParaRPr>
          </a:p>
          <a:p>
            <a:pPr marL="0" lvl="0" indent="0" algn="l" rtl="0">
              <a:spcBef>
                <a:spcPts val="0"/>
              </a:spcBef>
              <a:spcAft>
                <a:spcPts val="0"/>
              </a:spcAft>
              <a:buNone/>
            </a:pPr>
            <a:r>
              <a:rPr lang="en" sz="3000" b="1">
                <a:solidFill>
                  <a:srgbClr val="2A2A77"/>
                </a:solidFill>
                <a:latin typeface="Manrope"/>
                <a:ea typeface="Manrope"/>
                <a:cs typeface="Manrope"/>
                <a:sym typeface="Manrope"/>
              </a:rPr>
              <a:t>DC Output of Rectifier</a:t>
            </a:r>
            <a:endParaRPr sz="3000" b="1">
              <a:solidFill>
                <a:srgbClr val="2A2A77"/>
              </a:solidFill>
              <a:latin typeface="Manrope"/>
              <a:ea typeface="Manrope"/>
              <a:cs typeface="Manrope"/>
              <a:sym typeface="Manrope"/>
            </a:endParaRPr>
          </a:p>
        </p:txBody>
      </p:sp>
      <p:sp>
        <p:nvSpPr>
          <p:cNvPr id="4740" name="Google Shape;4740;p351"/>
          <p:cNvSpPr txBox="1"/>
          <p:nvPr/>
        </p:nvSpPr>
        <p:spPr>
          <a:xfrm>
            <a:off x="586150" y="1093450"/>
            <a:ext cx="764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solidFill>
                <a:srgbClr val="2A2A77"/>
              </a:solidFill>
              <a:latin typeface="Manrope"/>
              <a:ea typeface="Manrope"/>
              <a:cs typeface="Manrope"/>
              <a:sym typeface="Manrope"/>
            </a:endParaRPr>
          </a:p>
        </p:txBody>
      </p:sp>
      <p:pic>
        <p:nvPicPr>
          <p:cNvPr id="4741" name="Google Shape;4741;p351"/>
          <p:cNvPicPr preferRelativeResize="0"/>
          <p:nvPr/>
        </p:nvPicPr>
        <p:blipFill>
          <a:blip r:embed="rId3">
            <a:alphaModFix/>
          </a:blip>
          <a:stretch>
            <a:fillRect/>
          </a:stretch>
        </p:blipFill>
        <p:spPr>
          <a:xfrm>
            <a:off x="749100" y="1555150"/>
            <a:ext cx="7645799" cy="3283550"/>
          </a:xfrm>
          <a:prstGeom prst="rect">
            <a:avLst/>
          </a:prstGeom>
          <a:noFill/>
          <a:ln>
            <a:noFill/>
          </a:ln>
        </p:spPr>
      </p:pic>
      <p:sp>
        <p:nvSpPr>
          <p:cNvPr id="4742" name="Google Shape;4742;p351"/>
          <p:cNvSpPr txBox="1">
            <a:spLocks noGrp="1"/>
          </p:cNvSpPr>
          <p:nvPr>
            <p:ph type="title" idx="4294967295"/>
          </p:nvPr>
        </p:nvSpPr>
        <p:spPr>
          <a:xfrm>
            <a:off x="-1" y="0"/>
            <a:ext cx="196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Charger Integration</a:t>
            </a:r>
            <a:endParaRPr sz="1000" b="0"/>
          </a:p>
        </p:txBody>
      </p:sp>
      <p:sp>
        <p:nvSpPr>
          <p:cNvPr id="4743" name="Google Shape;4743;p351"/>
          <p:cNvSpPr txBox="1">
            <a:spLocks noGrp="1"/>
          </p:cNvSpPr>
          <p:nvPr>
            <p:ph type="title" idx="4294967295"/>
          </p:nvPr>
        </p:nvSpPr>
        <p:spPr>
          <a:xfrm>
            <a:off x="0" y="147600"/>
            <a:ext cx="2254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AFE Rectifier and LLC Converter</a:t>
            </a:r>
            <a:endParaRPr sz="1000" b="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47"/>
        <p:cNvGrpSpPr/>
        <p:nvPr/>
      </p:nvGrpSpPr>
      <p:grpSpPr>
        <a:xfrm>
          <a:off x="0" y="0"/>
          <a:ext cx="0" cy="0"/>
          <a:chOff x="0" y="0"/>
          <a:chExt cx="0" cy="0"/>
        </a:xfrm>
      </p:grpSpPr>
      <p:sp>
        <p:nvSpPr>
          <p:cNvPr id="4748" name="Google Shape;4748;p352"/>
          <p:cNvSpPr txBox="1"/>
          <p:nvPr/>
        </p:nvSpPr>
        <p:spPr>
          <a:xfrm>
            <a:off x="586150" y="446950"/>
            <a:ext cx="7739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2A2A77"/>
                </a:solidFill>
                <a:latin typeface="Manrope"/>
                <a:ea typeface="Manrope"/>
                <a:cs typeface="Manrope"/>
                <a:sym typeface="Manrope"/>
              </a:rPr>
              <a:t>The Results:</a:t>
            </a:r>
            <a:endParaRPr sz="3000" b="1">
              <a:solidFill>
                <a:srgbClr val="2A2A77"/>
              </a:solidFill>
              <a:latin typeface="Manrope"/>
              <a:ea typeface="Manrope"/>
              <a:cs typeface="Manrope"/>
              <a:sym typeface="Manrope"/>
            </a:endParaRPr>
          </a:p>
          <a:p>
            <a:pPr marL="0" lvl="0" indent="0" algn="l" rtl="0">
              <a:spcBef>
                <a:spcPts val="0"/>
              </a:spcBef>
              <a:spcAft>
                <a:spcPts val="0"/>
              </a:spcAft>
              <a:buNone/>
            </a:pPr>
            <a:r>
              <a:rPr lang="en" sz="3000" b="1">
                <a:solidFill>
                  <a:srgbClr val="2A2A77"/>
                </a:solidFill>
                <a:latin typeface="Manrope"/>
                <a:ea typeface="Manrope"/>
                <a:cs typeface="Manrope"/>
                <a:sym typeface="Manrope"/>
              </a:rPr>
              <a:t>DC Output of The LLC Converter</a:t>
            </a:r>
            <a:endParaRPr sz="3000" b="1">
              <a:solidFill>
                <a:srgbClr val="2A2A77"/>
              </a:solidFill>
              <a:latin typeface="Manrope"/>
              <a:ea typeface="Manrope"/>
              <a:cs typeface="Manrope"/>
              <a:sym typeface="Manrope"/>
            </a:endParaRPr>
          </a:p>
        </p:txBody>
      </p:sp>
      <p:sp>
        <p:nvSpPr>
          <p:cNvPr id="4749" name="Google Shape;4749;p352"/>
          <p:cNvSpPr txBox="1"/>
          <p:nvPr/>
        </p:nvSpPr>
        <p:spPr>
          <a:xfrm>
            <a:off x="586150" y="1093450"/>
            <a:ext cx="764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solidFill>
                <a:srgbClr val="2A2A77"/>
              </a:solidFill>
              <a:latin typeface="Manrope"/>
              <a:ea typeface="Manrope"/>
              <a:cs typeface="Manrope"/>
              <a:sym typeface="Manrope"/>
            </a:endParaRPr>
          </a:p>
        </p:txBody>
      </p:sp>
      <p:pic>
        <p:nvPicPr>
          <p:cNvPr id="4750" name="Google Shape;4750;p352"/>
          <p:cNvPicPr preferRelativeResize="0"/>
          <p:nvPr/>
        </p:nvPicPr>
        <p:blipFill>
          <a:blip r:embed="rId3">
            <a:alphaModFix/>
          </a:blip>
          <a:stretch>
            <a:fillRect/>
          </a:stretch>
        </p:blipFill>
        <p:spPr>
          <a:xfrm>
            <a:off x="950625" y="1555150"/>
            <a:ext cx="7281326" cy="3283551"/>
          </a:xfrm>
          <a:prstGeom prst="rect">
            <a:avLst/>
          </a:prstGeom>
          <a:noFill/>
          <a:ln>
            <a:noFill/>
          </a:ln>
        </p:spPr>
      </p:pic>
      <p:sp>
        <p:nvSpPr>
          <p:cNvPr id="4751" name="Google Shape;4751;p352"/>
          <p:cNvSpPr txBox="1">
            <a:spLocks noGrp="1"/>
          </p:cNvSpPr>
          <p:nvPr>
            <p:ph type="title" idx="4294967295"/>
          </p:nvPr>
        </p:nvSpPr>
        <p:spPr>
          <a:xfrm>
            <a:off x="-1" y="0"/>
            <a:ext cx="196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Charger Integration</a:t>
            </a:r>
            <a:endParaRPr sz="1000" b="0"/>
          </a:p>
        </p:txBody>
      </p:sp>
      <p:sp>
        <p:nvSpPr>
          <p:cNvPr id="4752" name="Google Shape;4752;p352"/>
          <p:cNvSpPr txBox="1">
            <a:spLocks noGrp="1"/>
          </p:cNvSpPr>
          <p:nvPr>
            <p:ph type="title" idx="4294967295"/>
          </p:nvPr>
        </p:nvSpPr>
        <p:spPr>
          <a:xfrm>
            <a:off x="0" y="147600"/>
            <a:ext cx="2254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AFE Rectifier and LLC Converter</a:t>
            </a:r>
            <a:endParaRPr sz="1000" b="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7"/>
        <p:cNvGrpSpPr/>
        <p:nvPr/>
      </p:nvGrpSpPr>
      <p:grpSpPr>
        <a:xfrm>
          <a:off x="0" y="0"/>
          <a:ext cx="0" cy="0"/>
          <a:chOff x="0" y="0"/>
          <a:chExt cx="0" cy="0"/>
        </a:xfrm>
      </p:grpSpPr>
      <p:pic>
        <p:nvPicPr>
          <p:cNvPr id="3378" name="Google Shape;3378;p229"/>
          <p:cNvPicPr preferRelativeResize="0"/>
          <p:nvPr/>
        </p:nvPicPr>
        <p:blipFill>
          <a:blip r:embed="rId3">
            <a:alphaModFix/>
          </a:blip>
          <a:stretch>
            <a:fillRect/>
          </a:stretch>
        </p:blipFill>
        <p:spPr>
          <a:xfrm>
            <a:off x="152400" y="935676"/>
            <a:ext cx="8839202" cy="939696"/>
          </a:xfrm>
          <a:prstGeom prst="rect">
            <a:avLst/>
          </a:prstGeom>
          <a:noFill/>
          <a:ln>
            <a:noFill/>
          </a:ln>
        </p:spPr>
      </p:pic>
      <p:pic>
        <p:nvPicPr>
          <p:cNvPr id="3379" name="Google Shape;3379;p229"/>
          <p:cNvPicPr preferRelativeResize="0"/>
          <p:nvPr/>
        </p:nvPicPr>
        <p:blipFill>
          <a:blip r:embed="rId4">
            <a:alphaModFix/>
          </a:blip>
          <a:stretch>
            <a:fillRect/>
          </a:stretch>
        </p:blipFill>
        <p:spPr>
          <a:xfrm>
            <a:off x="1703450" y="2027772"/>
            <a:ext cx="5130344" cy="2963328"/>
          </a:xfrm>
          <a:prstGeom prst="rect">
            <a:avLst/>
          </a:prstGeom>
          <a:noFill/>
          <a:ln>
            <a:noFill/>
          </a:ln>
        </p:spPr>
      </p:pic>
      <p:sp>
        <p:nvSpPr>
          <p:cNvPr id="3380" name="Google Shape;3380;p229"/>
          <p:cNvSpPr txBox="1"/>
          <p:nvPr/>
        </p:nvSpPr>
        <p:spPr>
          <a:xfrm>
            <a:off x="231525" y="434400"/>
            <a:ext cx="58176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000" b="1" dirty="0">
                <a:solidFill>
                  <a:schemeClr val="dk1"/>
                </a:solidFill>
                <a:latin typeface="Manrope"/>
                <a:ea typeface="Manrope"/>
                <a:cs typeface="Manrope"/>
                <a:sym typeface="Manrope"/>
              </a:rPr>
              <a:t>Results and Simulation</a:t>
            </a:r>
            <a:endParaRPr sz="3000" b="1" dirty="0">
              <a:solidFill>
                <a:schemeClr val="dk1"/>
              </a:solidFill>
              <a:latin typeface="Manrope"/>
              <a:ea typeface="Manrope"/>
              <a:cs typeface="Manrope"/>
              <a:sym typeface="Manrope"/>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756"/>
        <p:cNvGrpSpPr/>
        <p:nvPr/>
      </p:nvGrpSpPr>
      <p:grpSpPr>
        <a:xfrm>
          <a:off x="0" y="0"/>
          <a:ext cx="0" cy="0"/>
          <a:chOff x="0" y="0"/>
          <a:chExt cx="0" cy="0"/>
        </a:xfrm>
      </p:grpSpPr>
      <p:sp>
        <p:nvSpPr>
          <p:cNvPr id="4757" name="Google Shape;4757;p353"/>
          <p:cNvSpPr txBox="1">
            <a:spLocks noGrp="1"/>
          </p:cNvSpPr>
          <p:nvPr>
            <p:ph type="title"/>
          </p:nvPr>
        </p:nvSpPr>
        <p:spPr>
          <a:xfrm>
            <a:off x="2606103" y="1687350"/>
            <a:ext cx="3931800" cy="176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7200"/>
              <a:t>Thanks!</a:t>
            </a:r>
            <a:endParaRPr sz="7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57"/>
                                        </p:tgtEl>
                                        <p:attrNameLst>
                                          <p:attrName>style.visibility</p:attrName>
                                        </p:attrNameLst>
                                      </p:cBhvr>
                                      <p:to>
                                        <p:strVal val="visible"/>
                                      </p:to>
                                    </p:set>
                                    <p:animEffect transition="in" filter="fade">
                                      <p:cBhvr>
                                        <p:cTn id="7" dur="1000"/>
                                        <p:tgtEl>
                                          <p:spTgt spid="4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pic>
        <p:nvPicPr>
          <p:cNvPr id="3385" name="Google Shape;3385;p230"/>
          <p:cNvPicPr preferRelativeResize="0"/>
          <p:nvPr/>
        </p:nvPicPr>
        <p:blipFill>
          <a:blip r:embed="rId3">
            <a:alphaModFix/>
          </a:blip>
          <a:stretch>
            <a:fillRect/>
          </a:stretch>
        </p:blipFill>
        <p:spPr>
          <a:xfrm>
            <a:off x="152400" y="152400"/>
            <a:ext cx="8839203" cy="756065"/>
          </a:xfrm>
          <a:prstGeom prst="rect">
            <a:avLst/>
          </a:prstGeom>
          <a:noFill/>
          <a:ln>
            <a:noFill/>
          </a:ln>
        </p:spPr>
      </p:pic>
      <p:pic>
        <p:nvPicPr>
          <p:cNvPr id="3386" name="Google Shape;3386;p230"/>
          <p:cNvPicPr preferRelativeResize="0"/>
          <p:nvPr/>
        </p:nvPicPr>
        <p:blipFill>
          <a:blip r:embed="rId4">
            <a:alphaModFix/>
          </a:blip>
          <a:stretch>
            <a:fillRect/>
          </a:stretch>
        </p:blipFill>
        <p:spPr>
          <a:xfrm>
            <a:off x="995875" y="908475"/>
            <a:ext cx="7505501" cy="3076300"/>
          </a:xfrm>
          <a:prstGeom prst="rect">
            <a:avLst/>
          </a:prstGeom>
          <a:noFill/>
          <a:ln>
            <a:noFill/>
          </a:ln>
        </p:spPr>
      </p:pic>
      <p:pic>
        <p:nvPicPr>
          <p:cNvPr id="3387" name="Google Shape;3387;p230"/>
          <p:cNvPicPr preferRelativeResize="0"/>
          <p:nvPr/>
        </p:nvPicPr>
        <p:blipFill>
          <a:blip r:embed="rId5">
            <a:alphaModFix/>
          </a:blip>
          <a:stretch>
            <a:fillRect/>
          </a:stretch>
        </p:blipFill>
        <p:spPr>
          <a:xfrm>
            <a:off x="152400" y="4137175"/>
            <a:ext cx="8839201" cy="7555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5" name="TextBox 4">
            <a:extLst>
              <a:ext uri="{FF2B5EF4-FFF2-40B4-BE49-F238E27FC236}">
                <a16:creationId xmlns:a16="http://schemas.microsoft.com/office/drawing/2014/main" id="{D22E9D6B-B476-4085-C26F-B59DA29679E5}"/>
              </a:ext>
            </a:extLst>
          </p:cNvPr>
          <p:cNvSpPr txBox="1"/>
          <p:nvPr/>
        </p:nvSpPr>
        <p:spPr>
          <a:xfrm>
            <a:off x="486561" y="363732"/>
            <a:ext cx="8372213" cy="4062651"/>
          </a:xfrm>
          <a:prstGeom prst="rect">
            <a:avLst/>
          </a:prstGeom>
          <a:noFill/>
        </p:spPr>
        <p:txBody>
          <a:bodyPr wrap="square">
            <a:spAutoFit/>
          </a:bodyPr>
          <a:lstStyle/>
          <a:p>
            <a:pPr algn="ctr" rtl="0">
              <a:spcBef>
                <a:spcPts val="0"/>
              </a:spcBef>
              <a:spcAft>
                <a:spcPts val="0"/>
              </a:spcAft>
            </a:pPr>
            <a:r>
              <a:rPr lang="en-US" sz="3000" b="1" i="0" u="none" strike="noStrike" dirty="0">
                <a:solidFill>
                  <a:srgbClr val="101066"/>
                </a:solidFill>
                <a:effectLst/>
                <a:latin typeface="Manrope" panose="020B0604020202020204" charset="0"/>
              </a:rPr>
              <a:t>DC-Link Capacitor Calculations</a:t>
            </a:r>
          </a:p>
          <a:p>
            <a:pPr algn="ctr" rtl="0">
              <a:spcBef>
                <a:spcPts val="0"/>
              </a:spcBef>
              <a:spcAft>
                <a:spcPts val="0"/>
              </a:spcAft>
            </a:pPr>
            <a:endParaRPr lang="en-US" sz="2400" b="1" dirty="0">
              <a:solidFill>
                <a:srgbClr val="101066"/>
              </a:solidFill>
              <a:latin typeface="Manrope" panose="020B0604020202020204" charset="0"/>
            </a:endParaRPr>
          </a:p>
          <a:p>
            <a:pPr algn="ctr" rtl="0">
              <a:spcBef>
                <a:spcPts val="0"/>
              </a:spcBef>
              <a:spcAft>
                <a:spcPts val="0"/>
              </a:spcAft>
            </a:pPr>
            <a:endParaRPr lang="en-US" b="0" dirty="0">
              <a:effectLst/>
            </a:endParaRPr>
          </a:p>
          <a:p>
            <a:pPr rtl="0" fontAlgn="base">
              <a:spcBef>
                <a:spcPts val="0"/>
              </a:spcBef>
              <a:spcAft>
                <a:spcPts val="0"/>
              </a:spcAft>
              <a:buFont typeface="Arial" panose="020B0604020202020204" pitchFamily="34" charset="0"/>
              <a:buChar char="•"/>
            </a:pPr>
            <a:r>
              <a:rPr lang="en-US" sz="1400" i="0" u="none" strike="noStrike" dirty="0">
                <a:solidFill>
                  <a:srgbClr val="101066"/>
                </a:solidFill>
                <a:latin typeface="Kantumruy Pro" panose="020B0604020202020204" charset="0"/>
              </a:rPr>
              <a:t> </a:t>
            </a:r>
            <a:r>
              <a:rPr lang="en-US" sz="1800" b="0" i="0" u="none" strike="noStrike" dirty="0">
                <a:solidFill>
                  <a:srgbClr val="101066"/>
                </a:solidFill>
                <a:effectLst/>
                <a:latin typeface="Kantumruy Pro" panose="020B0604020202020204" charset="0"/>
              </a:rPr>
              <a:t>Smoothing DC voltage: Acts as a reservoir to smooth out pulsations.</a:t>
            </a:r>
          </a:p>
          <a:p>
            <a:pPr rtl="0" fontAlgn="base">
              <a:spcBef>
                <a:spcPts val="0"/>
              </a:spcBef>
              <a:spcAft>
                <a:spcPts val="0"/>
              </a:spcAft>
              <a:buFont typeface="Arial" panose="020B0604020202020204" pitchFamily="34" charset="0"/>
              <a:buChar char="•"/>
            </a:pPr>
            <a:endParaRPr lang="en-US" sz="1800" dirty="0">
              <a:solidFill>
                <a:srgbClr val="101066"/>
              </a:solidFill>
              <a:latin typeface="Kantumruy Pro" panose="020B0604020202020204"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101066"/>
              </a:solidFill>
              <a:effectLst/>
              <a:latin typeface="Kantumruy Pro" panose="020B0604020202020204" charset="0"/>
            </a:endParaRPr>
          </a:p>
          <a:p>
            <a:pPr rtl="0" fontAlgn="base">
              <a:spcBef>
                <a:spcPts val="0"/>
              </a:spcBef>
              <a:spcAft>
                <a:spcPts val="0"/>
              </a:spcAft>
              <a:buFont typeface="Arial" panose="020B0604020202020204" pitchFamily="34" charset="0"/>
              <a:buChar char="•"/>
            </a:pPr>
            <a:r>
              <a:rPr lang="en-US" sz="1800" i="0" u="none" strike="noStrike" dirty="0">
                <a:solidFill>
                  <a:srgbClr val="101066"/>
                </a:solidFill>
                <a:latin typeface="Kantumruy Pro" panose="020B0604020202020204" charset="0"/>
              </a:rPr>
              <a:t> </a:t>
            </a:r>
            <a:r>
              <a:rPr lang="en-US" sz="1800" b="0" i="0" u="none" strike="noStrike" dirty="0">
                <a:solidFill>
                  <a:srgbClr val="101066"/>
                </a:solidFill>
                <a:effectLst/>
                <a:latin typeface="Kantumruy Pro" panose="020B0604020202020204" charset="0"/>
              </a:rPr>
              <a:t>Energy storage: Provides or absorbs energy during transient conditions to maintain the desired DC Voltage.</a:t>
            </a:r>
          </a:p>
          <a:p>
            <a:pPr rtl="0" fontAlgn="base">
              <a:spcBef>
                <a:spcPts val="0"/>
              </a:spcBef>
              <a:spcAft>
                <a:spcPts val="0"/>
              </a:spcAft>
              <a:buFont typeface="Arial" panose="020B0604020202020204" pitchFamily="34" charset="0"/>
              <a:buChar char="•"/>
            </a:pPr>
            <a:endParaRPr lang="en-US" sz="1800" dirty="0">
              <a:solidFill>
                <a:srgbClr val="101066"/>
              </a:solidFill>
              <a:latin typeface="Kantumruy Pro" panose="020B0604020202020204"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101066"/>
              </a:solidFill>
              <a:effectLst/>
              <a:latin typeface="Kantumruy Pro" panose="020B060402020202020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101066"/>
                </a:solidFill>
                <a:effectLst/>
                <a:latin typeface="Kantumruy Pro" panose="020B0604020202020204" charset="0"/>
              </a:rPr>
              <a:t>Filtering harmonics: Filters harmonic currents generated by the Inverter’s switching operations.</a:t>
            </a:r>
          </a:p>
          <a:p>
            <a:br>
              <a:rPr lang="en-US" b="0" dirty="0">
                <a:effectLst/>
              </a:rPr>
            </a:br>
            <a:endParaRPr lang="en-US" dirty="0"/>
          </a:p>
        </p:txBody>
      </p:sp>
    </p:spTree>
    <p:extLst>
      <p:ext uri="{BB962C8B-B14F-4D97-AF65-F5344CB8AC3E}">
        <p14:creationId xmlns:p14="http://schemas.microsoft.com/office/powerpoint/2010/main" val="1853590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8" name="TextBox 7">
            <a:extLst>
              <a:ext uri="{FF2B5EF4-FFF2-40B4-BE49-F238E27FC236}">
                <a16:creationId xmlns:a16="http://schemas.microsoft.com/office/drawing/2014/main" id="{515C5173-AC53-E3CA-2E01-BD1EE2FCCFFA}"/>
              </a:ext>
            </a:extLst>
          </p:cNvPr>
          <p:cNvSpPr txBox="1"/>
          <p:nvPr/>
        </p:nvSpPr>
        <p:spPr>
          <a:xfrm>
            <a:off x="503340" y="415038"/>
            <a:ext cx="4781724" cy="1015663"/>
          </a:xfrm>
          <a:prstGeom prst="rect">
            <a:avLst/>
          </a:prstGeom>
          <a:noFill/>
        </p:spPr>
        <p:txBody>
          <a:bodyPr wrap="square">
            <a:spAutoFit/>
          </a:bodyPr>
          <a:lstStyle/>
          <a:p>
            <a:pPr rtl="0">
              <a:spcBef>
                <a:spcPts val="0"/>
              </a:spcBef>
              <a:spcAft>
                <a:spcPts val="0"/>
              </a:spcAft>
            </a:pPr>
            <a:r>
              <a:rPr lang="en-US" sz="3000" b="1" i="0" u="none" strike="noStrike" dirty="0">
                <a:solidFill>
                  <a:srgbClr val="101066"/>
                </a:solidFill>
                <a:effectLst/>
                <a:latin typeface="Manrope" panose="020B0604020202020204" charset="0"/>
              </a:rPr>
              <a:t>Calculations</a:t>
            </a:r>
            <a:endParaRPr lang="en-US" sz="3000" b="0" dirty="0">
              <a:effectLst/>
            </a:endParaRPr>
          </a:p>
          <a:p>
            <a:br>
              <a:rPr lang="en-US" dirty="0"/>
            </a:br>
            <a:endParaRPr lang="en-US" dirty="0"/>
          </a:p>
        </p:txBody>
      </p:sp>
      <p:pic>
        <p:nvPicPr>
          <p:cNvPr id="1038" name="Picture 14">
            <a:extLst>
              <a:ext uri="{FF2B5EF4-FFF2-40B4-BE49-F238E27FC236}">
                <a16:creationId xmlns:a16="http://schemas.microsoft.com/office/drawing/2014/main" id="{1A096E95-A19E-8551-979D-8AF66483B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319" y="1517142"/>
            <a:ext cx="2078586" cy="9583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94B0646-ECA8-FCF3-AA8D-2C9EEB608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75" y="2828270"/>
            <a:ext cx="2959679" cy="1223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04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1"/>
        <p:cNvGrpSpPr/>
        <p:nvPr/>
      </p:nvGrpSpPr>
      <p:grpSpPr>
        <a:xfrm>
          <a:off x="0" y="0"/>
          <a:ext cx="0" cy="0"/>
          <a:chOff x="0" y="0"/>
          <a:chExt cx="0" cy="0"/>
        </a:xfrm>
      </p:grpSpPr>
      <p:sp>
        <p:nvSpPr>
          <p:cNvPr id="3392" name="Google Shape;3392;p231"/>
          <p:cNvSpPr txBox="1">
            <a:spLocks noGrp="1"/>
          </p:cNvSpPr>
          <p:nvPr>
            <p:ph type="title"/>
          </p:nvPr>
        </p:nvSpPr>
        <p:spPr>
          <a:xfrm>
            <a:off x="713225" y="2040700"/>
            <a:ext cx="5393100" cy="193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Phase Locked Loop</a:t>
            </a:r>
            <a:endParaRPr/>
          </a:p>
        </p:txBody>
      </p:sp>
      <p:sp>
        <p:nvSpPr>
          <p:cNvPr id="3393" name="Google Shape;3393;p231"/>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03</a:t>
            </a:r>
            <a:endParaRPr/>
          </a:p>
        </p:txBody>
      </p:sp>
      <p:grpSp>
        <p:nvGrpSpPr>
          <p:cNvPr id="3394" name="Google Shape;3394;p231"/>
          <p:cNvGrpSpPr/>
          <p:nvPr/>
        </p:nvGrpSpPr>
        <p:grpSpPr>
          <a:xfrm>
            <a:off x="5270675" y="2491690"/>
            <a:ext cx="1866765" cy="2869685"/>
            <a:chOff x="5270675" y="2491690"/>
            <a:chExt cx="1866765" cy="2869685"/>
          </a:xfrm>
        </p:grpSpPr>
        <p:grpSp>
          <p:nvGrpSpPr>
            <p:cNvPr id="3395" name="Google Shape;3395;p231"/>
            <p:cNvGrpSpPr/>
            <p:nvPr/>
          </p:nvGrpSpPr>
          <p:grpSpPr>
            <a:xfrm>
              <a:off x="6170480" y="2491690"/>
              <a:ext cx="966960" cy="459000"/>
              <a:chOff x="-2603295" y="3660840"/>
              <a:chExt cx="966960" cy="459000"/>
            </a:xfrm>
          </p:grpSpPr>
          <p:sp>
            <p:nvSpPr>
              <p:cNvPr id="3396" name="Google Shape;3396;p231"/>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97" name="Google Shape;3397;p231"/>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98" name="Google Shape;3398;p231"/>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399" name="Google Shape;3399;p231"/>
            <p:cNvGrpSpPr/>
            <p:nvPr/>
          </p:nvGrpSpPr>
          <p:grpSpPr>
            <a:xfrm flipH="1">
              <a:off x="5270675" y="4027575"/>
              <a:ext cx="1124013" cy="1333800"/>
              <a:chOff x="6046350" y="4027575"/>
              <a:chExt cx="1124013" cy="1333800"/>
            </a:xfrm>
          </p:grpSpPr>
          <p:grpSp>
            <p:nvGrpSpPr>
              <p:cNvPr id="3400" name="Google Shape;3400;p231"/>
              <p:cNvGrpSpPr/>
              <p:nvPr/>
            </p:nvGrpSpPr>
            <p:grpSpPr>
              <a:xfrm rot="-5400000" flipH="1">
                <a:off x="6286743" y="4477755"/>
                <a:ext cx="1333800" cy="433440"/>
                <a:chOff x="-3206295" y="2180880"/>
                <a:chExt cx="1333800" cy="433440"/>
              </a:xfrm>
            </p:grpSpPr>
            <p:sp>
              <p:nvSpPr>
                <p:cNvPr id="3401" name="Google Shape;3401;p231"/>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02" name="Google Shape;3402;p231"/>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403" name="Google Shape;3403;p231"/>
              <p:cNvGrpSpPr/>
              <p:nvPr/>
            </p:nvGrpSpPr>
            <p:grpSpPr>
              <a:xfrm rot="5400000">
                <a:off x="5869230" y="4588258"/>
                <a:ext cx="842760" cy="488520"/>
                <a:chOff x="-3206295" y="2859120"/>
                <a:chExt cx="842760" cy="488520"/>
              </a:xfrm>
            </p:grpSpPr>
            <p:sp>
              <p:nvSpPr>
                <p:cNvPr id="3404" name="Google Shape;3404;p231"/>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05" name="Google Shape;3405;p231"/>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pic>
        <p:nvPicPr>
          <p:cNvPr id="3406" name="Google Shape;3406;p231"/>
          <p:cNvPicPr preferRelativeResize="0"/>
          <p:nvPr/>
        </p:nvPicPr>
        <p:blipFill>
          <a:blip r:embed="rId3">
            <a:alphaModFix/>
          </a:blip>
          <a:stretch>
            <a:fillRect/>
          </a:stretch>
        </p:blipFill>
        <p:spPr>
          <a:xfrm>
            <a:off x="6624300" y="2658950"/>
            <a:ext cx="2484550" cy="2484550"/>
          </a:xfrm>
          <a:prstGeom prst="rect">
            <a:avLst/>
          </a:prstGeom>
          <a:noFill/>
          <a:ln>
            <a:noFill/>
          </a:ln>
        </p:spPr>
      </p:pic>
      <p:sp>
        <p:nvSpPr>
          <p:cNvPr id="3407" name="Google Shape;3407;p231"/>
          <p:cNvSpPr txBox="1"/>
          <p:nvPr/>
        </p:nvSpPr>
        <p:spPr>
          <a:xfrm>
            <a:off x="713225" y="4101975"/>
            <a:ext cx="4782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For Grid Synchronization and ensuring unity power factor</a:t>
            </a:r>
            <a:endParaRPr sz="1800">
              <a:solidFill>
                <a:schemeClr val="dk1"/>
              </a:solidFill>
              <a:latin typeface="Cairo Medium"/>
              <a:ea typeface="Cairo Medium"/>
              <a:cs typeface="Cairo Medium"/>
              <a:sym typeface="Cairo Medium"/>
            </a:endParaRPr>
          </a:p>
        </p:txBody>
      </p:sp>
      <p:pic>
        <p:nvPicPr>
          <p:cNvPr id="3408" name="Google Shape;3408;p231"/>
          <p:cNvPicPr preferRelativeResize="0"/>
          <p:nvPr/>
        </p:nvPicPr>
        <p:blipFill>
          <a:blip r:embed="rId4">
            <a:alphaModFix/>
          </a:blip>
          <a:stretch>
            <a:fillRect/>
          </a:stretch>
        </p:blipFill>
        <p:spPr>
          <a:xfrm>
            <a:off x="5495823" y="217375"/>
            <a:ext cx="1866775" cy="19140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2"/>
        <p:cNvGrpSpPr/>
        <p:nvPr/>
      </p:nvGrpSpPr>
      <p:grpSpPr>
        <a:xfrm>
          <a:off x="0" y="0"/>
          <a:ext cx="0" cy="0"/>
          <a:chOff x="0" y="0"/>
          <a:chExt cx="0" cy="0"/>
        </a:xfrm>
      </p:grpSpPr>
      <p:grpSp>
        <p:nvGrpSpPr>
          <p:cNvPr id="3413" name="Google Shape;3413;p232"/>
          <p:cNvGrpSpPr/>
          <p:nvPr/>
        </p:nvGrpSpPr>
        <p:grpSpPr>
          <a:xfrm>
            <a:off x="7112471" y="896105"/>
            <a:ext cx="1625806" cy="286966"/>
            <a:chOff x="4081680" y="1541880"/>
            <a:chExt cx="1762200" cy="311040"/>
          </a:xfrm>
        </p:grpSpPr>
        <p:sp>
          <p:nvSpPr>
            <p:cNvPr id="3414" name="Google Shape;3414;p232"/>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15" name="Google Shape;3415;p232"/>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16" name="Google Shape;3416;p232"/>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417" name="Google Shape;3417;p232"/>
          <p:cNvSpPr txBox="1"/>
          <p:nvPr/>
        </p:nvSpPr>
        <p:spPr>
          <a:xfrm>
            <a:off x="625800" y="1055075"/>
            <a:ext cx="7892400" cy="2463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1800">
              <a:solidFill>
                <a:schemeClr val="dk1"/>
              </a:solidFill>
              <a:latin typeface="Cairo"/>
              <a:ea typeface="Cairo"/>
              <a:cs typeface="Cairo"/>
              <a:sym typeface="Cairo"/>
            </a:endParaRPr>
          </a:p>
          <a:p>
            <a:pPr marL="0" lvl="0" indent="0" algn="l" rtl="0">
              <a:lnSpc>
                <a:spcPct val="115000"/>
              </a:lnSpc>
              <a:spcBef>
                <a:spcPts val="0"/>
              </a:spcBef>
              <a:spcAft>
                <a:spcPts val="0"/>
              </a:spcAft>
              <a:buNone/>
            </a:pPr>
            <a:r>
              <a:rPr lang="en" sz="1800">
                <a:solidFill>
                  <a:schemeClr val="dk1"/>
                </a:solidFill>
                <a:latin typeface="Cairo"/>
                <a:ea typeface="Cairo"/>
                <a:cs typeface="Cairo"/>
                <a:sym typeface="Cairo"/>
              </a:rPr>
              <a:t>The PLL acts like a bridge between the AC grid and the DC output of the AFE rectifier.</a:t>
            </a: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r>
              <a:rPr lang="en" sz="1800">
                <a:solidFill>
                  <a:schemeClr val="dk1"/>
                </a:solidFill>
                <a:latin typeface="Cairo"/>
                <a:ea typeface="Cairo"/>
                <a:cs typeface="Cairo"/>
                <a:sym typeface="Cairo"/>
              </a:rPr>
              <a:t>The basic idea of the PLL system is a feedback system with a PI-regulator tracking the phase  angle.</a:t>
            </a: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r>
              <a:rPr lang="en" sz="1800">
                <a:solidFill>
                  <a:schemeClr val="dk1"/>
                </a:solidFill>
                <a:latin typeface="Cairo"/>
                <a:ea typeface="Cairo"/>
                <a:cs typeface="Cairo"/>
                <a:sym typeface="Cairo"/>
              </a:rPr>
              <a:t>Input is the three phases of the grid voltage and output from the PLL is the phase angle of one of the three phases.</a:t>
            </a:r>
            <a:endParaRPr sz="1800">
              <a:solidFill>
                <a:schemeClr val="dk1"/>
              </a:solidFill>
              <a:latin typeface="Cairo Medium"/>
              <a:ea typeface="Cairo Medium"/>
              <a:cs typeface="Cairo Medium"/>
              <a:sym typeface="Cairo Medium"/>
            </a:endParaRPr>
          </a:p>
        </p:txBody>
      </p:sp>
      <p:sp>
        <p:nvSpPr>
          <p:cNvPr id="3418" name="Google Shape;3418;p232"/>
          <p:cNvSpPr txBox="1"/>
          <p:nvPr/>
        </p:nvSpPr>
        <p:spPr>
          <a:xfrm>
            <a:off x="586150" y="44695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Phase Locked Loop</a:t>
            </a:r>
            <a:endParaRPr sz="3000" b="1">
              <a:solidFill>
                <a:schemeClr val="dk1"/>
              </a:solidFill>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419" name="Google Shape;3419;p232"/>
          <p:cNvSpPr txBox="1"/>
          <p:nvPr/>
        </p:nvSpPr>
        <p:spPr>
          <a:xfrm>
            <a:off x="833950" y="41768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420" name="Google Shape;3420;p232"/>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17"/>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Overview</a:t>
            </a:r>
            <a:endParaRPr/>
          </a:p>
        </p:txBody>
      </p:sp>
      <p:sp>
        <p:nvSpPr>
          <p:cNvPr id="3252" name="Google Shape;3252;p217"/>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grpSp>
        <p:nvGrpSpPr>
          <p:cNvPr id="3253" name="Google Shape;3253;p217"/>
          <p:cNvGrpSpPr/>
          <p:nvPr/>
        </p:nvGrpSpPr>
        <p:grpSpPr>
          <a:xfrm>
            <a:off x="5270675" y="2491690"/>
            <a:ext cx="1866765" cy="2869685"/>
            <a:chOff x="5270675" y="2491690"/>
            <a:chExt cx="1866765" cy="2869685"/>
          </a:xfrm>
        </p:grpSpPr>
        <p:grpSp>
          <p:nvGrpSpPr>
            <p:cNvPr id="3254" name="Google Shape;3254;p217"/>
            <p:cNvGrpSpPr/>
            <p:nvPr/>
          </p:nvGrpSpPr>
          <p:grpSpPr>
            <a:xfrm>
              <a:off x="6170480" y="2491690"/>
              <a:ext cx="966960" cy="459000"/>
              <a:chOff x="-2603295" y="3660840"/>
              <a:chExt cx="966960" cy="459000"/>
            </a:xfrm>
          </p:grpSpPr>
          <p:sp>
            <p:nvSpPr>
              <p:cNvPr id="3255" name="Google Shape;3255;p217"/>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56" name="Google Shape;3256;p217"/>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57" name="Google Shape;3257;p217"/>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258" name="Google Shape;3258;p217"/>
            <p:cNvGrpSpPr/>
            <p:nvPr/>
          </p:nvGrpSpPr>
          <p:grpSpPr>
            <a:xfrm flipH="1">
              <a:off x="5270675" y="4027575"/>
              <a:ext cx="1124013" cy="1333800"/>
              <a:chOff x="6046350" y="4027575"/>
              <a:chExt cx="1124013" cy="1333800"/>
            </a:xfrm>
          </p:grpSpPr>
          <p:grpSp>
            <p:nvGrpSpPr>
              <p:cNvPr id="3259" name="Google Shape;3259;p217"/>
              <p:cNvGrpSpPr/>
              <p:nvPr/>
            </p:nvGrpSpPr>
            <p:grpSpPr>
              <a:xfrm rot="-5400000" flipH="1">
                <a:off x="6286743" y="4477755"/>
                <a:ext cx="1333800" cy="433440"/>
                <a:chOff x="-3206295" y="2180880"/>
                <a:chExt cx="1333800" cy="433440"/>
              </a:xfrm>
            </p:grpSpPr>
            <p:sp>
              <p:nvSpPr>
                <p:cNvPr id="3260" name="Google Shape;3260;p217"/>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61" name="Google Shape;3261;p217"/>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262" name="Google Shape;3262;p217"/>
              <p:cNvGrpSpPr/>
              <p:nvPr/>
            </p:nvGrpSpPr>
            <p:grpSpPr>
              <a:xfrm rot="5400000">
                <a:off x="5869230" y="4588258"/>
                <a:ext cx="842760" cy="488520"/>
                <a:chOff x="-3206295" y="2859120"/>
                <a:chExt cx="842760" cy="488520"/>
              </a:xfrm>
            </p:grpSpPr>
            <p:sp>
              <p:nvSpPr>
                <p:cNvPr id="3263" name="Google Shape;3263;p217"/>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64" name="Google Shape;3264;p217"/>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pic>
        <p:nvPicPr>
          <p:cNvPr id="3265" name="Google Shape;3265;p217"/>
          <p:cNvPicPr preferRelativeResize="0"/>
          <p:nvPr/>
        </p:nvPicPr>
        <p:blipFill>
          <a:blip r:embed="rId3">
            <a:alphaModFix/>
          </a:blip>
          <a:stretch>
            <a:fillRect/>
          </a:stretch>
        </p:blipFill>
        <p:spPr>
          <a:xfrm>
            <a:off x="6624300" y="2658950"/>
            <a:ext cx="2484550" cy="2484550"/>
          </a:xfrm>
          <a:prstGeom prst="rect">
            <a:avLst/>
          </a:prstGeom>
          <a:noFill/>
          <a:ln>
            <a:noFill/>
          </a:ln>
        </p:spPr>
      </p:pic>
      <p:pic>
        <p:nvPicPr>
          <p:cNvPr id="3266" name="Google Shape;3266;p217"/>
          <p:cNvPicPr preferRelativeResize="0"/>
          <p:nvPr/>
        </p:nvPicPr>
        <p:blipFill>
          <a:blip r:embed="rId4">
            <a:alphaModFix/>
          </a:blip>
          <a:stretch>
            <a:fillRect/>
          </a:stretch>
        </p:blipFill>
        <p:spPr>
          <a:xfrm>
            <a:off x="5368650" y="461625"/>
            <a:ext cx="1768800" cy="1768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grpSp>
        <p:nvGrpSpPr>
          <p:cNvPr id="3425" name="Google Shape;3425;p233"/>
          <p:cNvGrpSpPr/>
          <p:nvPr/>
        </p:nvGrpSpPr>
        <p:grpSpPr>
          <a:xfrm>
            <a:off x="7112471" y="896105"/>
            <a:ext cx="1625806" cy="286966"/>
            <a:chOff x="4081680" y="1541880"/>
            <a:chExt cx="1762200" cy="311040"/>
          </a:xfrm>
        </p:grpSpPr>
        <p:sp>
          <p:nvSpPr>
            <p:cNvPr id="3426" name="Google Shape;3426;p233"/>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27" name="Google Shape;3427;p233"/>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28" name="Google Shape;3428;p233"/>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429" name="Google Shape;3429;p233"/>
          <p:cNvSpPr txBox="1"/>
          <p:nvPr/>
        </p:nvSpPr>
        <p:spPr>
          <a:xfrm>
            <a:off x="625800" y="573850"/>
            <a:ext cx="7892400" cy="260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400" b="1">
                <a:solidFill>
                  <a:schemeClr val="dk1"/>
                </a:solidFill>
                <a:latin typeface="Cairo"/>
                <a:ea typeface="Cairo"/>
                <a:cs typeface="Cairo"/>
                <a:sym typeface="Cairo"/>
              </a:rPr>
              <a:t>Stationary reference frame</a:t>
            </a:r>
            <a:endParaRPr sz="2400" b="1">
              <a:solidFill>
                <a:schemeClr val="dk1"/>
              </a:solidFill>
              <a:latin typeface="Cairo"/>
              <a:ea typeface="Cairo"/>
              <a:cs typeface="Cairo"/>
              <a:sym typeface="Cairo"/>
            </a:endParaRPr>
          </a:p>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12700" lvl="0" indent="0" algn="l" rtl="0">
              <a:lnSpc>
                <a:spcPct val="90000"/>
              </a:lnSpc>
              <a:spcBef>
                <a:spcPts val="500"/>
              </a:spcBef>
              <a:spcAft>
                <a:spcPts val="0"/>
              </a:spcAft>
              <a:buNone/>
            </a:pPr>
            <a:r>
              <a:rPr lang="en" sz="1800">
                <a:solidFill>
                  <a:schemeClr val="dk1"/>
                </a:solidFill>
                <a:latin typeface="Cairo"/>
                <a:ea typeface="Cairo"/>
                <a:cs typeface="Cairo"/>
                <a:sym typeface="Cairo"/>
              </a:rPr>
              <a:t>To track the phase angle the three phase voltage signals Va, Vb and Vc are transferred from three phases to a stationary system of two phases Vα and Vβ.</a:t>
            </a:r>
            <a:endParaRPr sz="1800">
              <a:solidFill>
                <a:schemeClr val="dk1"/>
              </a:solidFill>
              <a:latin typeface="Cairo"/>
              <a:ea typeface="Cairo"/>
              <a:cs typeface="Cairo"/>
              <a:sym typeface="Cairo"/>
            </a:endParaRPr>
          </a:p>
          <a:p>
            <a:pPr marL="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endParaRPr sz="1800">
              <a:solidFill>
                <a:schemeClr val="dk1"/>
              </a:solidFill>
              <a:latin typeface="Cairo"/>
              <a:ea typeface="Cairo"/>
              <a:cs typeface="Cairo"/>
              <a:sym typeface="Cairo"/>
            </a:endParaRPr>
          </a:p>
        </p:txBody>
      </p:sp>
      <p:sp>
        <p:nvSpPr>
          <p:cNvPr id="3430" name="Google Shape;3430;p233"/>
          <p:cNvSpPr txBox="1"/>
          <p:nvPr/>
        </p:nvSpPr>
        <p:spPr>
          <a:xfrm>
            <a:off x="2644000" y="-82140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431" name="Google Shape;3431;p233"/>
          <p:cNvSpPr txBox="1"/>
          <p:nvPr/>
        </p:nvSpPr>
        <p:spPr>
          <a:xfrm>
            <a:off x="833950" y="41768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432" name="Google Shape;3432;p233"/>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pic>
        <p:nvPicPr>
          <p:cNvPr id="3433" name="Google Shape;3433;p233"/>
          <p:cNvPicPr preferRelativeResize="0"/>
          <p:nvPr/>
        </p:nvPicPr>
        <p:blipFill>
          <a:blip r:embed="rId3">
            <a:alphaModFix/>
          </a:blip>
          <a:stretch>
            <a:fillRect/>
          </a:stretch>
        </p:blipFill>
        <p:spPr>
          <a:xfrm>
            <a:off x="1815225" y="2064013"/>
            <a:ext cx="5105400" cy="3190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grpSp>
        <p:nvGrpSpPr>
          <p:cNvPr id="3438" name="Google Shape;3438;p234"/>
          <p:cNvGrpSpPr/>
          <p:nvPr/>
        </p:nvGrpSpPr>
        <p:grpSpPr>
          <a:xfrm>
            <a:off x="7112471" y="896105"/>
            <a:ext cx="1625806" cy="286966"/>
            <a:chOff x="4081680" y="1541880"/>
            <a:chExt cx="1762200" cy="311040"/>
          </a:xfrm>
        </p:grpSpPr>
        <p:sp>
          <p:nvSpPr>
            <p:cNvPr id="3439" name="Google Shape;3439;p234"/>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40" name="Google Shape;3440;p234"/>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41" name="Google Shape;3441;p234"/>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442" name="Google Shape;3442;p234"/>
          <p:cNvSpPr txBox="1"/>
          <p:nvPr/>
        </p:nvSpPr>
        <p:spPr>
          <a:xfrm>
            <a:off x="625800" y="573850"/>
            <a:ext cx="7892400" cy="1918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500"/>
              </a:spcBef>
              <a:spcAft>
                <a:spcPts val="0"/>
              </a:spcAft>
              <a:buNone/>
            </a:pPr>
            <a:r>
              <a:rPr lang="en" sz="2400" b="1">
                <a:solidFill>
                  <a:schemeClr val="dk1"/>
                </a:solidFill>
                <a:latin typeface="Cairo"/>
                <a:ea typeface="Cairo"/>
                <a:cs typeface="Cairo"/>
                <a:sym typeface="Cairo"/>
              </a:rPr>
              <a:t>Synchronous rotating reference frame</a:t>
            </a:r>
            <a:endParaRPr sz="2400" b="1">
              <a:solidFill>
                <a:schemeClr val="dk1"/>
              </a:solidFill>
              <a:latin typeface="Cairo"/>
              <a:ea typeface="Cairo"/>
              <a:cs typeface="Cairo"/>
              <a:sym typeface="Cairo"/>
            </a:endParaRPr>
          </a:p>
          <a:p>
            <a:pPr marL="12700" lvl="0" indent="0" algn="l" rtl="0">
              <a:lnSpc>
                <a:spcPct val="90000"/>
              </a:lnSpc>
              <a:spcBef>
                <a:spcPts val="500"/>
              </a:spcBef>
              <a:spcAft>
                <a:spcPts val="0"/>
              </a:spcAft>
              <a:buNone/>
            </a:pPr>
            <a:r>
              <a:rPr lang="en" sz="1800">
                <a:solidFill>
                  <a:schemeClr val="dk1"/>
                </a:solidFill>
                <a:latin typeface="Cairo"/>
                <a:ea typeface="Cairo"/>
                <a:cs typeface="Cairo"/>
                <a:sym typeface="Cairo"/>
              </a:rPr>
              <a:t>The phase angle is tracked by synchronizing the voltage space vector along q or d axis in the SRF.</a:t>
            </a:r>
            <a:endParaRPr sz="1800">
              <a:solidFill>
                <a:schemeClr val="dk1"/>
              </a:solidFill>
              <a:latin typeface="Cairo"/>
              <a:ea typeface="Cairo"/>
              <a:cs typeface="Cairo"/>
              <a:sym typeface="Cairo"/>
            </a:endParaRPr>
          </a:p>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endParaRPr sz="1800">
              <a:solidFill>
                <a:schemeClr val="dk1"/>
              </a:solidFill>
              <a:latin typeface="Cairo"/>
              <a:ea typeface="Cairo"/>
              <a:cs typeface="Cairo"/>
              <a:sym typeface="Cairo"/>
            </a:endParaRPr>
          </a:p>
        </p:txBody>
      </p:sp>
      <p:sp>
        <p:nvSpPr>
          <p:cNvPr id="3443" name="Google Shape;3443;p234"/>
          <p:cNvSpPr txBox="1"/>
          <p:nvPr/>
        </p:nvSpPr>
        <p:spPr>
          <a:xfrm>
            <a:off x="2644000" y="-82140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444" name="Google Shape;3444;p234"/>
          <p:cNvSpPr txBox="1"/>
          <p:nvPr/>
        </p:nvSpPr>
        <p:spPr>
          <a:xfrm>
            <a:off x="833950" y="41768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445" name="Google Shape;3445;p234"/>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pic>
        <p:nvPicPr>
          <p:cNvPr id="3446" name="Google Shape;3446;p234"/>
          <p:cNvPicPr preferRelativeResize="0"/>
          <p:nvPr/>
        </p:nvPicPr>
        <p:blipFill>
          <a:blip r:embed="rId3">
            <a:alphaModFix/>
          </a:blip>
          <a:stretch>
            <a:fillRect/>
          </a:stretch>
        </p:blipFill>
        <p:spPr>
          <a:xfrm>
            <a:off x="1159075" y="2270350"/>
            <a:ext cx="6580875" cy="2475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0"/>
        <p:cNvGrpSpPr/>
        <p:nvPr/>
      </p:nvGrpSpPr>
      <p:grpSpPr>
        <a:xfrm>
          <a:off x="0" y="0"/>
          <a:ext cx="0" cy="0"/>
          <a:chOff x="0" y="0"/>
          <a:chExt cx="0" cy="0"/>
        </a:xfrm>
      </p:grpSpPr>
      <p:grpSp>
        <p:nvGrpSpPr>
          <p:cNvPr id="3451" name="Google Shape;3451;p235"/>
          <p:cNvGrpSpPr/>
          <p:nvPr/>
        </p:nvGrpSpPr>
        <p:grpSpPr>
          <a:xfrm>
            <a:off x="7112471" y="896105"/>
            <a:ext cx="1625806" cy="286966"/>
            <a:chOff x="4081680" y="1541880"/>
            <a:chExt cx="1762200" cy="311040"/>
          </a:xfrm>
        </p:grpSpPr>
        <p:sp>
          <p:nvSpPr>
            <p:cNvPr id="3452" name="Google Shape;3452;p235"/>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53" name="Google Shape;3453;p235"/>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54" name="Google Shape;3454;p235"/>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455" name="Google Shape;3455;p235"/>
          <p:cNvSpPr txBox="1"/>
          <p:nvPr/>
        </p:nvSpPr>
        <p:spPr>
          <a:xfrm>
            <a:off x="625800" y="1055075"/>
            <a:ext cx="78924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1800">
              <a:solidFill>
                <a:schemeClr val="dk1"/>
              </a:solidFill>
              <a:latin typeface="Cairo Medium"/>
              <a:ea typeface="Cairo Medium"/>
              <a:cs typeface="Cairo Medium"/>
              <a:sym typeface="Cairo Medium"/>
            </a:endParaRPr>
          </a:p>
        </p:txBody>
      </p:sp>
      <p:sp>
        <p:nvSpPr>
          <p:cNvPr id="3456" name="Google Shape;3456;p235"/>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Cairo"/>
                <a:ea typeface="Cairo"/>
                <a:cs typeface="Cairo"/>
                <a:sym typeface="Cairo"/>
              </a:rPr>
              <a:t>PLL block diagram</a:t>
            </a:r>
            <a:endParaRPr sz="3000" b="1">
              <a:solidFill>
                <a:schemeClr val="dk1"/>
              </a:solidFill>
              <a:latin typeface="Cairo"/>
              <a:ea typeface="Cairo"/>
              <a:cs typeface="Cairo"/>
              <a:sym typeface="Cairo"/>
            </a:endParaRPr>
          </a:p>
        </p:txBody>
      </p:sp>
      <p:sp>
        <p:nvSpPr>
          <p:cNvPr id="3457" name="Google Shape;3457;p235"/>
          <p:cNvSpPr txBox="1"/>
          <p:nvPr/>
        </p:nvSpPr>
        <p:spPr>
          <a:xfrm>
            <a:off x="833950" y="41768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458" name="Google Shape;3458;p235"/>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pic>
        <p:nvPicPr>
          <p:cNvPr id="3459" name="Google Shape;3459;p235"/>
          <p:cNvPicPr preferRelativeResize="0"/>
          <p:nvPr/>
        </p:nvPicPr>
        <p:blipFill>
          <a:blip r:embed="rId3">
            <a:alphaModFix/>
          </a:blip>
          <a:stretch>
            <a:fillRect/>
          </a:stretch>
        </p:blipFill>
        <p:spPr>
          <a:xfrm>
            <a:off x="1237075" y="1866075"/>
            <a:ext cx="6718175" cy="2407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3"/>
        <p:cNvGrpSpPr/>
        <p:nvPr/>
      </p:nvGrpSpPr>
      <p:grpSpPr>
        <a:xfrm>
          <a:off x="0" y="0"/>
          <a:ext cx="0" cy="0"/>
          <a:chOff x="0" y="0"/>
          <a:chExt cx="0" cy="0"/>
        </a:xfrm>
      </p:grpSpPr>
      <p:sp>
        <p:nvSpPr>
          <p:cNvPr id="3464" name="Google Shape;3464;p236"/>
          <p:cNvSpPr txBox="1">
            <a:spLocks noGrp="1"/>
          </p:cNvSpPr>
          <p:nvPr>
            <p:ph type="ctrTitle"/>
          </p:nvPr>
        </p:nvSpPr>
        <p:spPr>
          <a:xfrm>
            <a:off x="311700" y="303575"/>
            <a:ext cx="8520600" cy="725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1">
                <a:solidFill>
                  <a:srgbClr val="2A2A77"/>
                </a:solidFill>
                <a:latin typeface="Cairo"/>
                <a:ea typeface="Cairo"/>
                <a:cs typeface="Cairo"/>
                <a:sym typeface="Cairo"/>
              </a:rPr>
              <a:t>Simulation Results</a:t>
            </a:r>
            <a:endParaRPr sz="3000" b="1">
              <a:solidFill>
                <a:srgbClr val="2A2A77"/>
              </a:solidFill>
              <a:latin typeface="Cairo"/>
              <a:ea typeface="Cairo"/>
              <a:cs typeface="Cairo"/>
              <a:sym typeface="Cairo"/>
            </a:endParaRPr>
          </a:p>
        </p:txBody>
      </p:sp>
      <p:sp>
        <p:nvSpPr>
          <p:cNvPr id="3465" name="Google Shape;3465;p236"/>
          <p:cNvSpPr txBox="1">
            <a:spLocks noGrp="1"/>
          </p:cNvSpPr>
          <p:nvPr>
            <p:ph type="subTitle" idx="1"/>
          </p:nvPr>
        </p:nvSpPr>
        <p:spPr>
          <a:xfrm>
            <a:off x="263350" y="1028675"/>
            <a:ext cx="8520600" cy="3906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466" name="Google Shape;3466;p236"/>
          <p:cNvPicPr preferRelativeResize="0"/>
          <p:nvPr/>
        </p:nvPicPr>
        <p:blipFill>
          <a:blip r:embed="rId3">
            <a:alphaModFix/>
          </a:blip>
          <a:stretch>
            <a:fillRect/>
          </a:stretch>
        </p:blipFill>
        <p:spPr>
          <a:xfrm>
            <a:off x="381000" y="1114300"/>
            <a:ext cx="8272400" cy="38203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grpSp>
        <p:nvGrpSpPr>
          <p:cNvPr id="3471" name="Google Shape;3471;p237"/>
          <p:cNvGrpSpPr/>
          <p:nvPr/>
        </p:nvGrpSpPr>
        <p:grpSpPr>
          <a:xfrm>
            <a:off x="7112471" y="896105"/>
            <a:ext cx="1625806" cy="286966"/>
            <a:chOff x="4081680" y="1541880"/>
            <a:chExt cx="1762200" cy="311040"/>
          </a:xfrm>
        </p:grpSpPr>
        <p:sp>
          <p:nvSpPr>
            <p:cNvPr id="3472" name="Google Shape;3472;p237"/>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73" name="Google Shape;3473;p237"/>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74" name="Google Shape;3474;p237"/>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475" name="Google Shape;3475;p237"/>
          <p:cNvSpPr txBox="1"/>
          <p:nvPr/>
        </p:nvSpPr>
        <p:spPr>
          <a:xfrm>
            <a:off x="625800" y="1055075"/>
            <a:ext cx="7892400" cy="1015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solidFill>
                  <a:schemeClr val="dk1"/>
                </a:solidFill>
                <a:latin typeface="Cairo Medium"/>
                <a:ea typeface="Cairo Medium"/>
                <a:cs typeface="Cairo Medium"/>
                <a:sym typeface="Cairo Medium"/>
              </a:rPr>
              <a:t>This test is to ensure proper grid synchronization. By measuring phase voltages and utilizing the Three-Phase PLL Block in our Simulink model, we ensured accurate phase angle calculation before integrating the system with the grid.</a:t>
            </a:r>
            <a:endParaRPr sz="1800">
              <a:solidFill>
                <a:schemeClr val="dk1"/>
              </a:solidFill>
              <a:latin typeface="Cairo Medium"/>
              <a:ea typeface="Cairo Medium"/>
              <a:cs typeface="Cairo Medium"/>
              <a:sym typeface="Cairo Medium"/>
            </a:endParaRPr>
          </a:p>
        </p:txBody>
      </p:sp>
      <p:sp>
        <p:nvSpPr>
          <p:cNvPr id="3476" name="Google Shape;3476;p237"/>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PLL Testing</a:t>
            </a:r>
            <a:endParaRPr sz="3000" b="1">
              <a:solidFill>
                <a:schemeClr val="dk1"/>
              </a:solidFill>
              <a:latin typeface="Cairo"/>
              <a:ea typeface="Cairo"/>
              <a:cs typeface="Cairo"/>
              <a:sym typeface="Cairo"/>
            </a:endParaRPr>
          </a:p>
        </p:txBody>
      </p:sp>
      <p:sp>
        <p:nvSpPr>
          <p:cNvPr id="3477" name="Google Shape;3477;p237"/>
          <p:cNvSpPr txBox="1"/>
          <p:nvPr/>
        </p:nvSpPr>
        <p:spPr>
          <a:xfrm>
            <a:off x="833950" y="4176863"/>
            <a:ext cx="31863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AutoNum type="alphaLcParenBoth"/>
            </a:pPr>
            <a:r>
              <a:rPr lang="en" sz="1800">
                <a:solidFill>
                  <a:schemeClr val="dk1"/>
                </a:solidFill>
                <a:latin typeface="Cairo Medium"/>
                <a:ea typeface="Cairo Medium"/>
                <a:cs typeface="Cairo Medium"/>
                <a:sym typeface="Cairo Medium"/>
              </a:rPr>
              <a:t>Correct Phases-Sequence</a:t>
            </a:r>
            <a:endParaRPr sz="1800">
              <a:solidFill>
                <a:schemeClr val="dk1"/>
              </a:solidFill>
            </a:endParaRPr>
          </a:p>
        </p:txBody>
      </p:sp>
      <p:sp>
        <p:nvSpPr>
          <p:cNvPr id="3478" name="Google Shape;3478;p237"/>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(b)	Incorrect Phases-Sequence</a:t>
            </a:r>
            <a:endParaRPr sz="1800">
              <a:solidFill>
                <a:schemeClr val="dk1"/>
              </a:solidFill>
            </a:endParaRPr>
          </a:p>
        </p:txBody>
      </p:sp>
      <p:pic>
        <p:nvPicPr>
          <p:cNvPr id="3479" name="Google Shape;3479;p237"/>
          <p:cNvPicPr preferRelativeResize="0"/>
          <p:nvPr/>
        </p:nvPicPr>
        <p:blipFill>
          <a:blip r:embed="rId3">
            <a:alphaModFix/>
          </a:blip>
          <a:stretch>
            <a:fillRect/>
          </a:stretch>
        </p:blipFill>
        <p:spPr>
          <a:xfrm>
            <a:off x="4926350" y="2229250"/>
            <a:ext cx="3552200" cy="1947625"/>
          </a:xfrm>
          <a:prstGeom prst="rect">
            <a:avLst/>
          </a:prstGeom>
          <a:noFill/>
          <a:ln>
            <a:noFill/>
          </a:ln>
        </p:spPr>
      </p:pic>
      <p:pic>
        <p:nvPicPr>
          <p:cNvPr id="3480" name="Google Shape;3480;p237"/>
          <p:cNvPicPr preferRelativeResize="0"/>
          <p:nvPr/>
        </p:nvPicPr>
        <p:blipFill>
          <a:blip r:embed="rId4">
            <a:alphaModFix/>
          </a:blip>
          <a:stretch>
            <a:fillRect/>
          </a:stretch>
        </p:blipFill>
        <p:spPr>
          <a:xfrm>
            <a:off x="586162" y="2229250"/>
            <a:ext cx="3540187" cy="1947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pic>
        <p:nvPicPr>
          <p:cNvPr id="3485" name="Google Shape;3485;p238"/>
          <p:cNvPicPr preferRelativeResize="0"/>
          <p:nvPr/>
        </p:nvPicPr>
        <p:blipFill>
          <a:blip r:embed="rId3">
            <a:alphaModFix/>
          </a:blip>
          <a:stretch>
            <a:fillRect/>
          </a:stretch>
        </p:blipFill>
        <p:spPr>
          <a:xfrm>
            <a:off x="1072550" y="1093450"/>
            <a:ext cx="7011123" cy="3903875"/>
          </a:xfrm>
          <a:prstGeom prst="rect">
            <a:avLst/>
          </a:prstGeom>
          <a:noFill/>
          <a:ln>
            <a:noFill/>
          </a:ln>
        </p:spPr>
      </p:pic>
      <p:grpSp>
        <p:nvGrpSpPr>
          <p:cNvPr id="3486" name="Google Shape;3486;p238"/>
          <p:cNvGrpSpPr/>
          <p:nvPr/>
        </p:nvGrpSpPr>
        <p:grpSpPr>
          <a:xfrm>
            <a:off x="7112471" y="896105"/>
            <a:ext cx="1625806" cy="286966"/>
            <a:chOff x="4081680" y="1541880"/>
            <a:chExt cx="1762200" cy="311040"/>
          </a:xfrm>
        </p:grpSpPr>
        <p:sp>
          <p:nvSpPr>
            <p:cNvPr id="3487" name="Google Shape;3487;p238"/>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88" name="Google Shape;3488;p238"/>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89" name="Google Shape;3489;p238"/>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490" name="Google Shape;3490;p238"/>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3491" name="Google Shape;3491;p238"/>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Simulink MATLAB Model</a:t>
            </a:r>
            <a:endParaRPr sz="3000" b="1">
              <a:solidFill>
                <a:schemeClr val="dk1"/>
              </a:solidFill>
              <a:latin typeface="Cairo"/>
              <a:ea typeface="Cairo"/>
              <a:cs typeface="Cairo"/>
              <a:sym typeface="Cairo"/>
            </a:endParaRPr>
          </a:p>
        </p:txBody>
      </p:sp>
      <p:sp>
        <p:nvSpPr>
          <p:cNvPr id="3492" name="Google Shape;3492;p238"/>
          <p:cNvSpPr txBox="1">
            <a:spLocks noGrp="1"/>
          </p:cNvSpPr>
          <p:nvPr>
            <p:ph type="title"/>
          </p:nvPr>
        </p:nvSpPr>
        <p:spPr>
          <a:xfrm>
            <a:off x="0" y="147600"/>
            <a:ext cx="21612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Phase-Locked Loop (PLL) Test</a:t>
            </a:r>
            <a:endParaRPr sz="1000"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6"/>
        <p:cNvGrpSpPr/>
        <p:nvPr/>
      </p:nvGrpSpPr>
      <p:grpSpPr>
        <a:xfrm>
          <a:off x="0" y="0"/>
          <a:ext cx="0" cy="0"/>
          <a:chOff x="0" y="0"/>
          <a:chExt cx="0" cy="0"/>
        </a:xfrm>
      </p:grpSpPr>
      <p:sp>
        <p:nvSpPr>
          <p:cNvPr id="3497" name="Google Shape;3497;p239"/>
          <p:cNvSpPr txBox="1">
            <a:spLocks noGrp="1"/>
          </p:cNvSpPr>
          <p:nvPr>
            <p:ph type="ctrTitle"/>
          </p:nvPr>
        </p:nvSpPr>
        <p:spPr>
          <a:xfrm>
            <a:off x="311700" y="303575"/>
            <a:ext cx="8520600" cy="725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1">
                <a:solidFill>
                  <a:srgbClr val="2A2A77"/>
                </a:solidFill>
                <a:latin typeface="Cairo"/>
                <a:ea typeface="Cairo"/>
                <a:cs typeface="Cairo"/>
                <a:sym typeface="Cairo"/>
              </a:rPr>
              <a:t>Practical Results</a:t>
            </a:r>
            <a:endParaRPr sz="3000" b="1">
              <a:solidFill>
                <a:srgbClr val="2A2A77"/>
              </a:solidFill>
              <a:latin typeface="Cairo"/>
              <a:ea typeface="Cairo"/>
              <a:cs typeface="Cairo"/>
              <a:sym typeface="Cairo"/>
            </a:endParaRPr>
          </a:p>
        </p:txBody>
      </p:sp>
      <p:sp>
        <p:nvSpPr>
          <p:cNvPr id="3498" name="Google Shape;3498;p239"/>
          <p:cNvSpPr txBox="1">
            <a:spLocks noGrp="1"/>
          </p:cNvSpPr>
          <p:nvPr>
            <p:ph type="subTitle" idx="1"/>
          </p:nvPr>
        </p:nvSpPr>
        <p:spPr>
          <a:xfrm>
            <a:off x="263350" y="1028675"/>
            <a:ext cx="8520600" cy="3906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499" name="Google Shape;3499;p239"/>
          <p:cNvPicPr preferRelativeResize="0"/>
          <p:nvPr/>
        </p:nvPicPr>
        <p:blipFill rotWithShape="1">
          <a:blip r:embed="rId3">
            <a:alphaModFix/>
          </a:blip>
          <a:srcRect t="690" b="700"/>
          <a:stretch/>
        </p:blipFill>
        <p:spPr>
          <a:xfrm>
            <a:off x="516375" y="1094537"/>
            <a:ext cx="7734943" cy="3774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3"/>
        <p:cNvGrpSpPr/>
        <p:nvPr/>
      </p:nvGrpSpPr>
      <p:grpSpPr>
        <a:xfrm>
          <a:off x="0" y="0"/>
          <a:ext cx="0" cy="0"/>
          <a:chOff x="0" y="0"/>
          <a:chExt cx="0" cy="0"/>
        </a:xfrm>
      </p:grpSpPr>
      <p:sp>
        <p:nvSpPr>
          <p:cNvPr id="3504" name="Google Shape;3504;p240"/>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Control</a:t>
            </a:r>
            <a:endParaRPr/>
          </a:p>
          <a:p>
            <a:pPr marL="0" lvl="0" indent="0" algn="l" rtl="0">
              <a:lnSpc>
                <a:spcPct val="100000"/>
              </a:lnSpc>
              <a:spcBef>
                <a:spcPts val="0"/>
              </a:spcBef>
              <a:spcAft>
                <a:spcPts val="0"/>
              </a:spcAft>
              <a:buSzPts val="3600"/>
              <a:buNone/>
            </a:pPr>
            <a:r>
              <a:rPr lang="en"/>
              <a:t>System</a:t>
            </a:r>
            <a:endParaRPr/>
          </a:p>
        </p:txBody>
      </p:sp>
      <p:sp>
        <p:nvSpPr>
          <p:cNvPr id="3505" name="Google Shape;3505;p240"/>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04</a:t>
            </a:r>
            <a:endParaRPr/>
          </a:p>
        </p:txBody>
      </p:sp>
      <p:grpSp>
        <p:nvGrpSpPr>
          <p:cNvPr id="3506" name="Google Shape;3506;p240"/>
          <p:cNvGrpSpPr/>
          <p:nvPr/>
        </p:nvGrpSpPr>
        <p:grpSpPr>
          <a:xfrm>
            <a:off x="5270675" y="2491690"/>
            <a:ext cx="1866765" cy="2869685"/>
            <a:chOff x="5270675" y="2491690"/>
            <a:chExt cx="1866765" cy="2869685"/>
          </a:xfrm>
        </p:grpSpPr>
        <p:grpSp>
          <p:nvGrpSpPr>
            <p:cNvPr id="3507" name="Google Shape;3507;p240"/>
            <p:cNvGrpSpPr/>
            <p:nvPr/>
          </p:nvGrpSpPr>
          <p:grpSpPr>
            <a:xfrm>
              <a:off x="6170480" y="2491690"/>
              <a:ext cx="966960" cy="459000"/>
              <a:chOff x="-2603295" y="3660840"/>
              <a:chExt cx="966960" cy="459000"/>
            </a:xfrm>
          </p:grpSpPr>
          <p:sp>
            <p:nvSpPr>
              <p:cNvPr id="3508" name="Google Shape;3508;p240"/>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09" name="Google Shape;3509;p240"/>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10" name="Google Shape;3510;p240"/>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511" name="Google Shape;3511;p240"/>
            <p:cNvGrpSpPr/>
            <p:nvPr/>
          </p:nvGrpSpPr>
          <p:grpSpPr>
            <a:xfrm flipH="1">
              <a:off x="5270675" y="4027575"/>
              <a:ext cx="1124013" cy="1333800"/>
              <a:chOff x="6046350" y="4027575"/>
              <a:chExt cx="1124013" cy="1333800"/>
            </a:xfrm>
          </p:grpSpPr>
          <p:grpSp>
            <p:nvGrpSpPr>
              <p:cNvPr id="3512" name="Google Shape;3512;p240"/>
              <p:cNvGrpSpPr/>
              <p:nvPr/>
            </p:nvGrpSpPr>
            <p:grpSpPr>
              <a:xfrm rot="-5400000" flipH="1">
                <a:off x="6286743" y="4477755"/>
                <a:ext cx="1333800" cy="433440"/>
                <a:chOff x="-3206295" y="2180880"/>
                <a:chExt cx="1333800" cy="433440"/>
              </a:xfrm>
            </p:grpSpPr>
            <p:sp>
              <p:nvSpPr>
                <p:cNvPr id="3513" name="Google Shape;3513;p24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14" name="Google Shape;3514;p24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515" name="Google Shape;3515;p240"/>
              <p:cNvGrpSpPr/>
              <p:nvPr/>
            </p:nvGrpSpPr>
            <p:grpSpPr>
              <a:xfrm rot="5400000">
                <a:off x="5869230" y="4588258"/>
                <a:ext cx="842760" cy="488520"/>
                <a:chOff x="-3206295" y="2859120"/>
                <a:chExt cx="842760" cy="488520"/>
              </a:xfrm>
            </p:grpSpPr>
            <p:sp>
              <p:nvSpPr>
                <p:cNvPr id="3516" name="Google Shape;3516;p24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17" name="Google Shape;3517;p24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pic>
        <p:nvPicPr>
          <p:cNvPr id="3518" name="Google Shape;3518;p240"/>
          <p:cNvPicPr preferRelativeResize="0"/>
          <p:nvPr/>
        </p:nvPicPr>
        <p:blipFill>
          <a:blip r:embed="rId3">
            <a:alphaModFix/>
          </a:blip>
          <a:stretch>
            <a:fillRect/>
          </a:stretch>
        </p:blipFill>
        <p:spPr>
          <a:xfrm>
            <a:off x="6624300" y="2658950"/>
            <a:ext cx="2484550" cy="2484550"/>
          </a:xfrm>
          <a:prstGeom prst="rect">
            <a:avLst/>
          </a:prstGeom>
          <a:noFill/>
          <a:ln>
            <a:noFill/>
          </a:ln>
        </p:spPr>
      </p:pic>
      <p:pic>
        <p:nvPicPr>
          <p:cNvPr id="3519" name="Google Shape;3519;p240"/>
          <p:cNvPicPr preferRelativeResize="0"/>
          <p:nvPr/>
        </p:nvPicPr>
        <p:blipFill>
          <a:blip r:embed="rId4">
            <a:alphaModFix/>
          </a:blip>
          <a:stretch>
            <a:fillRect/>
          </a:stretch>
        </p:blipFill>
        <p:spPr>
          <a:xfrm>
            <a:off x="5368650" y="461625"/>
            <a:ext cx="1768800" cy="17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23"/>
        <p:cNvGrpSpPr/>
        <p:nvPr/>
      </p:nvGrpSpPr>
      <p:grpSpPr>
        <a:xfrm>
          <a:off x="0" y="0"/>
          <a:ext cx="0" cy="0"/>
          <a:chOff x="0" y="0"/>
          <a:chExt cx="0" cy="0"/>
        </a:xfrm>
      </p:grpSpPr>
      <p:grpSp>
        <p:nvGrpSpPr>
          <p:cNvPr id="3524" name="Google Shape;3524;p241"/>
          <p:cNvGrpSpPr/>
          <p:nvPr/>
        </p:nvGrpSpPr>
        <p:grpSpPr>
          <a:xfrm>
            <a:off x="7112471" y="896105"/>
            <a:ext cx="1625806" cy="286966"/>
            <a:chOff x="4081680" y="1541880"/>
            <a:chExt cx="1762200" cy="311040"/>
          </a:xfrm>
        </p:grpSpPr>
        <p:sp>
          <p:nvSpPr>
            <p:cNvPr id="3525" name="Google Shape;3525;p24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26" name="Google Shape;3526;p24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27" name="Google Shape;3527;p24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528" name="Google Shape;3528;p241"/>
          <p:cNvSpPr txBox="1"/>
          <p:nvPr/>
        </p:nvSpPr>
        <p:spPr>
          <a:xfrm>
            <a:off x="625800" y="573850"/>
            <a:ext cx="7892400" cy="1208400"/>
          </a:xfrm>
          <a:prstGeom prst="rect">
            <a:avLst/>
          </a:prstGeom>
          <a:noFill/>
          <a:ln>
            <a:noFill/>
          </a:ln>
        </p:spPr>
        <p:txBody>
          <a:bodyPr spcFirstLastPara="1" wrap="square" lIns="91425" tIns="91425" rIns="91425" bIns="91425" anchor="t" anchorCtr="0">
            <a:spAutoFit/>
          </a:bodyPr>
          <a:lstStyle/>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endParaRPr sz="1800">
              <a:solidFill>
                <a:schemeClr val="dk1"/>
              </a:solidFill>
              <a:latin typeface="Cairo"/>
              <a:ea typeface="Cairo"/>
              <a:cs typeface="Cairo"/>
              <a:sym typeface="Cairo"/>
            </a:endParaRPr>
          </a:p>
        </p:txBody>
      </p:sp>
      <p:sp>
        <p:nvSpPr>
          <p:cNvPr id="3529" name="Google Shape;3529;p241"/>
          <p:cNvSpPr txBox="1"/>
          <p:nvPr/>
        </p:nvSpPr>
        <p:spPr>
          <a:xfrm>
            <a:off x="2644000" y="-82140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530" name="Google Shape;3530;p241"/>
          <p:cNvSpPr txBox="1"/>
          <p:nvPr/>
        </p:nvSpPr>
        <p:spPr>
          <a:xfrm>
            <a:off x="833950" y="41768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531" name="Google Shape;3531;p241"/>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532" name="Google Shape;3532;p241"/>
          <p:cNvSpPr txBox="1">
            <a:spLocks noGrp="1"/>
          </p:cNvSpPr>
          <p:nvPr>
            <p:ph type="subTitle" idx="1"/>
          </p:nvPr>
        </p:nvSpPr>
        <p:spPr>
          <a:xfrm>
            <a:off x="132450" y="3904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solidFill>
                  <a:srgbClr val="101066"/>
                </a:solidFill>
                <a:latin typeface="Cairo"/>
                <a:ea typeface="Cairo"/>
                <a:cs typeface="Cairo"/>
                <a:sym typeface="Cairo"/>
              </a:rPr>
              <a:t>System construction</a:t>
            </a:r>
            <a:endParaRPr sz="3000">
              <a:latin typeface="Cairo"/>
              <a:ea typeface="Cairo"/>
              <a:cs typeface="Cairo"/>
              <a:sym typeface="Cairo"/>
            </a:endParaRPr>
          </a:p>
        </p:txBody>
      </p:sp>
      <p:sp>
        <p:nvSpPr>
          <p:cNvPr id="3533" name="Google Shape;3533;p241"/>
          <p:cNvSpPr txBox="1">
            <a:spLocks noGrp="1"/>
          </p:cNvSpPr>
          <p:nvPr>
            <p:ph type="ctrTitle" idx="4294967295"/>
          </p:nvPr>
        </p:nvSpPr>
        <p:spPr>
          <a:xfrm>
            <a:off x="0" y="730675"/>
            <a:ext cx="8785500" cy="3878100"/>
          </a:xfrm>
          <a:prstGeom prst="rect">
            <a:avLst/>
          </a:prstGeom>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solidFill>
                  <a:srgbClr val="000000"/>
                </a:solidFill>
                <a:latin typeface="Cairo"/>
                <a:ea typeface="Cairo"/>
                <a:cs typeface="Cairo"/>
                <a:sym typeface="Cairo"/>
              </a:rPr>
              <a:t>  </a:t>
            </a:r>
            <a:endParaRPr sz="1800">
              <a:solidFill>
                <a:srgbClr val="000000"/>
              </a:solidFill>
              <a:latin typeface="Cairo"/>
              <a:ea typeface="Cairo"/>
              <a:cs typeface="Cairo"/>
              <a:sym typeface="Cairo"/>
            </a:endParaRPr>
          </a:p>
          <a:p>
            <a:pPr marL="0" lvl="0" indent="0" algn="l" rtl="0">
              <a:lnSpc>
                <a:spcPct val="115000"/>
              </a:lnSpc>
              <a:spcBef>
                <a:spcPts val="1200"/>
              </a:spcBef>
              <a:spcAft>
                <a:spcPts val="0"/>
              </a:spcAft>
              <a:buNone/>
            </a:pPr>
            <a:r>
              <a:rPr lang="en" sz="1800">
                <a:solidFill>
                  <a:srgbClr val="101066"/>
                </a:solidFill>
                <a:latin typeface="Cairo"/>
                <a:ea typeface="Cairo"/>
                <a:cs typeface="Cairo"/>
                <a:sym typeface="Cairo"/>
              </a:rPr>
              <a:t>control system construction mainly consists of 3 parts</a:t>
            </a:r>
            <a:endParaRPr sz="1800">
              <a:solidFill>
                <a:srgbClr val="101066"/>
              </a:solidFill>
              <a:latin typeface="Cairo"/>
              <a:ea typeface="Cairo"/>
              <a:cs typeface="Cairo"/>
              <a:sym typeface="Cairo"/>
            </a:endParaRPr>
          </a:p>
          <a:p>
            <a:pPr marL="0" lvl="0" indent="0" algn="l" rtl="0">
              <a:lnSpc>
                <a:spcPct val="115000"/>
              </a:lnSpc>
              <a:spcBef>
                <a:spcPts val="1200"/>
              </a:spcBef>
              <a:spcAft>
                <a:spcPts val="0"/>
              </a:spcAft>
              <a:buNone/>
            </a:pPr>
            <a:r>
              <a:rPr lang="en" sz="1400">
                <a:solidFill>
                  <a:srgbClr val="000000"/>
                </a:solidFill>
              </a:rPr>
              <a:t>                                       </a:t>
            </a:r>
            <a:endParaRPr sz="1400">
              <a:solidFill>
                <a:srgbClr val="000000"/>
              </a:solidFill>
            </a:endParaRPr>
          </a:p>
          <a:p>
            <a:pPr marL="0" lvl="0" indent="0" algn="l" rtl="0">
              <a:lnSpc>
                <a:spcPct val="115000"/>
              </a:lnSpc>
              <a:spcBef>
                <a:spcPts val="1200"/>
              </a:spcBef>
              <a:spcAft>
                <a:spcPts val="0"/>
              </a:spcAft>
              <a:buNone/>
            </a:pPr>
            <a:r>
              <a:rPr lang="en" sz="1400">
                <a:solidFill>
                  <a:srgbClr val="000000"/>
                </a:solidFill>
              </a:rPr>
              <a:t>                                                                                       </a:t>
            </a:r>
            <a:r>
              <a:rPr lang="en" sz="1400"/>
              <a:t> </a:t>
            </a:r>
            <a:r>
              <a:rPr lang="en" sz="1400">
                <a:solidFill>
                  <a:srgbClr val="000000"/>
                </a:solidFill>
              </a:rPr>
              <a:t>                                         </a:t>
            </a:r>
            <a:endParaRPr sz="1400">
              <a:solidFill>
                <a:srgbClr val="000000"/>
              </a:solidFill>
            </a:endParaRPr>
          </a:p>
          <a:p>
            <a:pPr marL="0" lvl="0" indent="0" algn="l" rtl="0">
              <a:lnSpc>
                <a:spcPct val="115000"/>
              </a:lnSpc>
              <a:spcBef>
                <a:spcPts val="1200"/>
              </a:spcBef>
              <a:spcAft>
                <a:spcPts val="0"/>
              </a:spcAft>
              <a:buNone/>
            </a:pPr>
            <a:r>
              <a:rPr lang="en" sz="1400">
                <a:solidFill>
                  <a:srgbClr val="000000"/>
                </a:solidFill>
              </a:rPr>
              <a:t>                                                 </a:t>
            </a:r>
            <a:r>
              <a:rPr lang="en" sz="1400"/>
              <a:t>                                          </a:t>
            </a:r>
            <a:endParaRPr sz="1400">
              <a:solidFill>
                <a:srgbClr val="000000"/>
              </a:solidFill>
            </a:endParaRPr>
          </a:p>
          <a:p>
            <a:pPr marL="0" lvl="0" indent="0" algn="l" rtl="0">
              <a:lnSpc>
                <a:spcPct val="115000"/>
              </a:lnSpc>
              <a:spcBef>
                <a:spcPts val="1200"/>
              </a:spcBef>
              <a:spcAft>
                <a:spcPts val="0"/>
              </a:spcAft>
              <a:buNone/>
            </a:pPr>
            <a:r>
              <a:rPr lang="en" sz="1400">
                <a:solidFill>
                  <a:srgbClr val="000000"/>
                </a:solidFill>
              </a:rPr>
              <a:t>                                                  Wt                                                   Vref</a:t>
            </a:r>
            <a:endParaRPr sz="1400">
              <a:solidFill>
                <a:srgbClr val="000000"/>
              </a:solidFill>
            </a:endParaRPr>
          </a:p>
          <a:p>
            <a:pPr marL="0" lvl="0" indent="0" algn="l" rtl="0">
              <a:lnSpc>
                <a:spcPct val="115000"/>
              </a:lnSpc>
              <a:spcBef>
                <a:spcPts val="1200"/>
              </a:spcBef>
              <a:spcAft>
                <a:spcPts val="0"/>
              </a:spcAft>
              <a:buNone/>
            </a:pPr>
            <a:endParaRPr sz="1400">
              <a:solidFill>
                <a:srgbClr val="000000"/>
              </a:solidFill>
            </a:endParaRPr>
          </a:p>
          <a:p>
            <a:pPr marL="0" lvl="0" indent="0" algn="l" rtl="0">
              <a:lnSpc>
                <a:spcPct val="115000"/>
              </a:lnSpc>
              <a:spcBef>
                <a:spcPts val="1200"/>
              </a:spcBef>
              <a:spcAft>
                <a:spcPts val="0"/>
              </a:spcAft>
              <a:buNone/>
            </a:pPr>
            <a:endParaRPr sz="1400">
              <a:solidFill>
                <a:srgbClr val="000000"/>
              </a:solidFill>
            </a:endParaRPr>
          </a:p>
          <a:p>
            <a:pPr marL="0" lvl="0" indent="0" algn="l" rtl="0">
              <a:lnSpc>
                <a:spcPct val="115000"/>
              </a:lnSpc>
              <a:spcBef>
                <a:spcPts val="1200"/>
              </a:spcBef>
              <a:spcAft>
                <a:spcPts val="1200"/>
              </a:spcAft>
              <a:buClr>
                <a:schemeClr val="dk1"/>
              </a:buClr>
              <a:buSzPts val="1100"/>
              <a:buFont typeface="Arial"/>
              <a:buNone/>
            </a:pPr>
            <a:endParaRPr sz="3000"/>
          </a:p>
        </p:txBody>
      </p:sp>
      <p:sp>
        <p:nvSpPr>
          <p:cNvPr id="3534" name="Google Shape;3534;p241"/>
          <p:cNvSpPr txBox="1">
            <a:spLocks noGrp="1"/>
          </p:cNvSpPr>
          <p:nvPr>
            <p:ph type="ctrTitle" idx="4294967295"/>
          </p:nvPr>
        </p:nvSpPr>
        <p:spPr>
          <a:xfrm>
            <a:off x="358500" y="1021725"/>
            <a:ext cx="8785500" cy="3878100"/>
          </a:xfrm>
          <a:prstGeom prst="rect">
            <a:avLst/>
          </a:prstGeom>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solidFill>
                  <a:srgbClr val="000000"/>
                </a:solidFill>
                <a:latin typeface="Cairo"/>
                <a:ea typeface="Cairo"/>
                <a:cs typeface="Cairo"/>
                <a:sym typeface="Cairo"/>
              </a:rPr>
              <a:t>  </a:t>
            </a:r>
            <a:endParaRPr sz="1800">
              <a:solidFill>
                <a:srgbClr val="000000"/>
              </a:solidFill>
              <a:latin typeface="Cairo"/>
              <a:ea typeface="Cairo"/>
              <a:cs typeface="Cairo"/>
              <a:sym typeface="Cairo"/>
            </a:endParaRPr>
          </a:p>
          <a:p>
            <a:pPr marL="0" lvl="0" indent="0" algn="l" rtl="0">
              <a:lnSpc>
                <a:spcPct val="115000"/>
              </a:lnSpc>
              <a:spcBef>
                <a:spcPts val="1200"/>
              </a:spcBef>
              <a:spcAft>
                <a:spcPts val="0"/>
              </a:spcAft>
              <a:buNone/>
            </a:pPr>
            <a:endParaRPr sz="1800">
              <a:solidFill>
                <a:srgbClr val="101066"/>
              </a:solidFill>
              <a:latin typeface="Cairo"/>
              <a:ea typeface="Cairo"/>
              <a:cs typeface="Cairo"/>
              <a:sym typeface="Cairo"/>
            </a:endParaRPr>
          </a:p>
          <a:p>
            <a:pPr marL="0" lvl="0" indent="0" algn="l" rtl="0">
              <a:lnSpc>
                <a:spcPct val="115000"/>
              </a:lnSpc>
              <a:spcBef>
                <a:spcPts val="1200"/>
              </a:spcBef>
              <a:spcAft>
                <a:spcPts val="0"/>
              </a:spcAft>
              <a:buNone/>
            </a:pPr>
            <a:r>
              <a:rPr lang="en" sz="1400">
                <a:solidFill>
                  <a:srgbClr val="000000"/>
                </a:solidFill>
              </a:rPr>
              <a:t>                                       </a:t>
            </a:r>
            <a:endParaRPr sz="1400">
              <a:solidFill>
                <a:srgbClr val="000000"/>
              </a:solidFill>
            </a:endParaRPr>
          </a:p>
          <a:p>
            <a:pPr marL="0" lvl="0" indent="0" algn="l" rtl="0">
              <a:lnSpc>
                <a:spcPct val="115000"/>
              </a:lnSpc>
              <a:spcBef>
                <a:spcPts val="1200"/>
              </a:spcBef>
              <a:spcAft>
                <a:spcPts val="0"/>
              </a:spcAft>
              <a:buNone/>
            </a:pPr>
            <a:r>
              <a:rPr lang="en" sz="1400">
                <a:solidFill>
                  <a:srgbClr val="000000"/>
                </a:solidFill>
              </a:rPr>
              <a:t>                                                                                       </a:t>
            </a:r>
            <a:r>
              <a:rPr lang="en" sz="1400"/>
              <a:t> </a:t>
            </a:r>
            <a:r>
              <a:rPr lang="en" sz="1400">
                <a:solidFill>
                  <a:srgbClr val="000000"/>
                </a:solidFill>
              </a:rPr>
              <a:t>                                         </a:t>
            </a:r>
            <a:endParaRPr sz="1400">
              <a:solidFill>
                <a:srgbClr val="000000"/>
              </a:solidFill>
            </a:endParaRPr>
          </a:p>
          <a:p>
            <a:pPr marL="0" lvl="0" indent="0" algn="l" rtl="0">
              <a:lnSpc>
                <a:spcPct val="115000"/>
              </a:lnSpc>
              <a:spcBef>
                <a:spcPts val="1200"/>
              </a:spcBef>
              <a:spcAft>
                <a:spcPts val="0"/>
              </a:spcAft>
              <a:buNone/>
            </a:pPr>
            <a:r>
              <a:rPr lang="en" sz="1400">
                <a:solidFill>
                  <a:srgbClr val="000000"/>
                </a:solidFill>
              </a:rPr>
              <a:t>                                                 </a:t>
            </a:r>
            <a:r>
              <a:rPr lang="en" sz="1400"/>
              <a:t>                                          </a:t>
            </a:r>
            <a:endParaRPr sz="1400">
              <a:solidFill>
                <a:srgbClr val="000000"/>
              </a:solidFill>
            </a:endParaRPr>
          </a:p>
          <a:p>
            <a:pPr marL="0" lvl="0" indent="0" algn="l" rtl="0">
              <a:lnSpc>
                <a:spcPct val="115000"/>
              </a:lnSpc>
              <a:spcBef>
                <a:spcPts val="1200"/>
              </a:spcBef>
              <a:spcAft>
                <a:spcPts val="0"/>
              </a:spcAft>
              <a:buNone/>
            </a:pPr>
            <a:r>
              <a:rPr lang="en" sz="1400">
                <a:solidFill>
                  <a:srgbClr val="000000"/>
                </a:solidFill>
              </a:rPr>
              <a:t>                                                             Wt                                                                  Vref</a:t>
            </a:r>
            <a:endParaRPr sz="1400">
              <a:solidFill>
                <a:srgbClr val="000000"/>
              </a:solidFill>
            </a:endParaRPr>
          </a:p>
          <a:p>
            <a:pPr marL="0" lvl="0" indent="0" algn="l" rtl="0">
              <a:lnSpc>
                <a:spcPct val="115000"/>
              </a:lnSpc>
              <a:spcBef>
                <a:spcPts val="1200"/>
              </a:spcBef>
              <a:spcAft>
                <a:spcPts val="0"/>
              </a:spcAft>
              <a:buNone/>
            </a:pPr>
            <a:endParaRPr sz="1400">
              <a:solidFill>
                <a:srgbClr val="000000"/>
              </a:solidFill>
            </a:endParaRPr>
          </a:p>
          <a:p>
            <a:pPr marL="0" lvl="0" indent="0" algn="l" rtl="0">
              <a:lnSpc>
                <a:spcPct val="115000"/>
              </a:lnSpc>
              <a:spcBef>
                <a:spcPts val="1200"/>
              </a:spcBef>
              <a:spcAft>
                <a:spcPts val="0"/>
              </a:spcAft>
              <a:buNone/>
            </a:pPr>
            <a:endParaRPr sz="1400">
              <a:solidFill>
                <a:srgbClr val="000000"/>
              </a:solidFill>
            </a:endParaRPr>
          </a:p>
          <a:p>
            <a:pPr marL="0" lvl="0" indent="0" algn="l" rtl="0">
              <a:lnSpc>
                <a:spcPct val="115000"/>
              </a:lnSpc>
              <a:spcBef>
                <a:spcPts val="1200"/>
              </a:spcBef>
              <a:spcAft>
                <a:spcPts val="1200"/>
              </a:spcAft>
              <a:buClr>
                <a:schemeClr val="dk1"/>
              </a:buClr>
              <a:buSzPts val="1100"/>
              <a:buFont typeface="Arial"/>
              <a:buNone/>
            </a:pPr>
            <a:endParaRPr sz="3000"/>
          </a:p>
        </p:txBody>
      </p:sp>
      <p:sp>
        <p:nvSpPr>
          <p:cNvPr id="3535" name="Google Shape;3535;p241"/>
          <p:cNvSpPr/>
          <p:nvPr/>
        </p:nvSpPr>
        <p:spPr>
          <a:xfrm>
            <a:off x="688200" y="2430150"/>
            <a:ext cx="1475700" cy="64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01066"/>
                </a:solidFill>
              </a:rPr>
              <a:t>PLL</a:t>
            </a:r>
            <a:r>
              <a:rPr lang="en"/>
              <a:t> </a:t>
            </a:r>
            <a:endParaRPr/>
          </a:p>
        </p:txBody>
      </p:sp>
      <p:sp>
        <p:nvSpPr>
          <p:cNvPr id="3536" name="Google Shape;3536;p241"/>
          <p:cNvSpPr/>
          <p:nvPr/>
        </p:nvSpPr>
        <p:spPr>
          <a:xfrm>
            <a:off x="3214763" y="2430150"/>
            <a:ext cx="1650000" cy="64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01066"/>
                </a:solidFill>
              </a:rPr>
              <a:t>Pi Controller</a:t>
            </a:r>
            <a:endParaRPr>
              <a:solidFill>
                <a:srgbClr val="101066"/>
              </a:solidFill>
            </a:endParaRPr>
          </a:p>
        </p:txBody>
      </p:sp>
      <p:sp>
        <p:nvSpPr>
          <p:cNvPr id="3537" name="Google Shape;3537;p241"/>
          <p:cNvSpPr/>
          <p:nvPr/>
        </p:nvSpPr>
        <p:spPr>
          <a:xfrm>
            <a:off x="5915650" y="2374375"/>
            <a:ext cx="1743900" cy="64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01066"/>
                </a:solidFill>
              </a:rPr>
              <a:t>PWM generation</a:t>
            </a:r>
            <a:endParaRPr>
              <a:solidFill>
                <a:srgbClr val="101066"/>
              </a:solidFill>
            </a:endParaRPr>
          </a:p>
        </p:txBody>
      </p:sp>
      <p:sp>
        <p:nvSpPr>
          <p:cNvPr id="3538" name="Google Shape;3538;p241"/>
          <p:cNvSpPr/>
          <p:nvPr/>
        </p:nvSpPr>
        <p:spPr>
          <a:xfrm>
            <a:off x="2320338" y="2770075"/>
            <a:ext cx="738000" cy="147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9" name="Google Shape;3539;p241"/>
          <p:cNvSpPr/>
          <p:nvPr/>
        </p:nvSpPr>
        <p:spPr>
          <a:xfrm>
            <a:off x="5021200" y="2770075"/>
            <a:ext cx="738000" cy="147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grpSp>
        <p:nvGrpSpPr>
          <p:cNvPr id="3544" name="Google Shape;3544;p242"/>
          <p:cNvGrpSpPr/>
          <p:nvPr/>
        </p:nvGrpSpPr>
        <p:grpSpPr>
          <a:xfrm>
            <a:off x="7112471" y="896105"/>
            <a:ext cx="1625806" cy="286966"/>
            <a:chOff x="4081680" y="1541880"/>
            <a:chExt cx="1762200" cy="311040"/>
          </a:xfrm>
        </p:grpSpPr>
        <p:sp>
          <p:nvSpPr>
            <p:cNvPr id="3545" name="Google Shape;3545;p242"/>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46" name="Google Shape;3546;p242"/>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47" name="Google Shape;3547;p242"/>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548" name="Google Shape;3548;p242"/>
          <p:cNvSpPr txBox="1"/>
          <p:nvPr/>
        </p:nvSpPr>
        <p:spPr>
          <a:xfrm>
            <a:off x="625800" y="573850"/>
            <a:ext cx="7892400" cy="1208400"/>
          </a:xfrm>
          <a:prstGeom prst="rect">
            <a:avLst/>
          </a:prstGeom>
          <a:noFill/>
          <a:ln>
            <a:noFill/>
          </a:ln>
        </p:spPr>
        <p:txBody>
          <a:bodyPr spcFirstLastPara="1" wrap="square" lIns="91425" tIns="91425" rIns="91425" bIns="91425" anchor="t" anchorCtr="0">
            <a:spAutoFit/>
          </a:bodyPr>
          <a:lstStyle/>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endParaRPr sz="1800">
              <a:solidFill>
                <a:schemeClr val="dk1"/>
              </a:solidFill>
              <a:latin typeface="Cairo"/>
              <a:ea typeface="Cairo"/>
              <a:cs typeface="Cairo"/>
              <a:sym typeface="Cairo"/>
            </a:endParaRPr>
          </a:p>
        </p:txBody>
      </p:sp>
      <p:sp>
        <p:nvSpPr>
          <p:cNvPr id="3549" name="Google Shape;3549;p242"/>
          <p:cNvSpPr txBox="1"/>
          <p:nvPr/>
        </p:nvSpPr>
        <p:spPr>
          <a:xfrm>
            <a:off x="2644000" y="-82140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550" name="Google Shape;3550;p242"/>
          <p:cNvSpPr txBox="1"/>
          <p:nvPr/>
        </p:nvSpPr>
        <p:spPr>
          <a:xfrm>
            <a:off x="1038525" y="42530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551" name="Google Shape;3551;p242"/>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552" name="Google Shape;3552;p242"/>
          <p:cNvSpPr txBox="1">
            <a:spLocks noGrp="1"/>
          </p:cNvSpPr>
          <p:nvPr>
            <p:ph type="subTitle" idx="1"/>
          </p:nvPr>
        </p:nvSpPr>
        <p:spPr>
          <a:xfrm>
            <a:off x="384750" y="3904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Manrope"/>
                <a:ea typeface="Manrope"/>
                <a:cs typeface="Manrope"/>
                <a:sym typeface="Manrope"/>
              </a:rPr>
              <a:t>Pi controller</a:t>
            </a:r>
            <a:endParaRPr sz="3000">
              <a:latin typeface="Cairo"/>
              <a:ea typeface="Cairo"/>
              <a:cs typeface="Cairo"/>
              <a:sym typeface="Cairo"/>
            </a:endParaRPr>
          </a:p>
        </p:txBody>
      </p:sp>
      <p:sp>
        <p:nvSpPr>
          <p:cNvPr id="3553" name="Google Shape;3553;p242"/>
          <p:cNvSpPr txBox="1">
            <a:spLocks noGrp="1"/>
          </p:cNvSpPr>
          <p:nvPr>
            <p:ph type="ctrTitle" idx="4294967295"/>
          </p:nvPr>
        </p:nvSpPr>
        <p:spPr>
          <a:xfrm>
            <a:off x="119850" y="1100675"/>
            <a:ext cx="8785500" cy="1847100"/>
          </a:xfrm>
          <a:prstGeom prst="rect">
            <a:avLst/>
          </a:prstGeom>
        </p:spPr>
        <p:txBody>
          <a:bodyPr spcFirstLastPara="1" wrap="square" lIns="91425" tIns="91425" rIns="91425" bIns="91425" anchor="t" anchorCtr="0">
            <a:spAutoFit/>
          </a:bodyPr>
          <a:lstStyle/>
          <a:p>
            <a:pPr marL="1828800" lvl="0" indent="-342900" algn="just" rtl="0">
              <a:spcBef>
                <a:spcPts val="0"/>
              </a:spcBef>
              <a:spcAft>
                <a:spcPts val="0"/>
              </a:spcAft>
              <a:buClr>
                <a:schemeClr val="dk1"/>
              </a:buClr>
              <a:buSzPts val="1800"/>
              <a:buFont typeface="Cairo Medium"/>
              <a:buChar char="●"/>
            </a:pPr>
            <a:r>
              <a:rPr lang="en" sz="1800" b="0">
                <a:latin typeface="Cairo Medium"/>
                <a:ea typeface="Cairo Medium"/>
                <a:cs typeface="Cairo Medium"/>
                <a:sym typeface="Cairo Medium"/>
              </a:rPr>
              <a:t> </a:t>
            </a:r>
            <a:r>
              <a:rPr lang="en" sz="1800">
                <a:latin typeface="Cairo"/>
                <a:ea typeface="Cairo"/>
                <a:cs typeface="Cairo"/>
                <a:sym typeface="Cairo"/>
              </a:rPr>
              <a:t>Objective </a:t>
            </a:r>
            <a:r>
              <a:rPr lang="en" sz="1800" b="0">
                <a:latin typeface="Cairo Medium"/>
                <a:ea typeface="Cairo Medium"/>
                <a:cs typeface="Cairo Medium"/>
                <a:sym typeface="Cairo Medium"/>
              </a:rPr>
              <a:t>:</a:t>
            </a:r>
            <a:endParaRPr sz="1800" b="0">
              <a:latin typeface="Cairo Medium"/>
              <a:ea typeface="Cairo Medium"/>
              <a:cs typeface="Cairo Medium"/>
              <a:sym typeface="Cairo Medium"/>
            </a:endParaRPr>
          </a:p>
          <a:p>
            <a:pPr marL="1828800" lvl="0" indent="0" algn="just" rtl="0">
              <a:spcBef>
                <a:spcPts val="0"/>
              </a:spcBef>
              <a:spcAft>
                <a:spcPts val="0"/>
              </a:spcAft>
              <a:buNone/>
            </a:pPr>
            <a:r>
              <a:rPr lang="en" sz="1800" b="0">
                <a:latin typeface="Cairo Medium"/>
                <a:ea typeface="Cairo Medium"/>
                <a:cs typeface="Cairo Medium"/>
                <a:sym typeface="Cairo Medium"/>
              </a:rPr>
              <a:t>         Vdc control</a:t>
            </a:r>
            <a:endParaRPr sz="1800" b="0">
              <a:latin typeface="Cairo Medium"/>
              <a:ea typeface="Cairo Medium"/>
              <a:cs typeface="Cairo Medium"/>
              <a:sym typeface="Cairo Medium"/>
            </a:endParaRPr>
          </a:p>
          <a:p>
            <a:pPr marL="1828800" lvl="0" indent="0" algn="just" rtl="0">
              <a:spcBef>
                <a:spcPts val="0"/>
              </a:spcBef>
              <a:spcAft>
                <a:spcPts val="0"/>
              </a:spcAft>
              <a:buNone/>
            </a:pPr>
            <a:r>
              <a:rPr lang="en" sz="1800" b="0">
                <a:latin typeface="Cairo Medium"/>
                <a:ea typeface="Cairo Medium"/>
                <a:cs typeface="Cairo Medium"/>
                <a:sym typeface="Cairo Medium"/>
              </a:rPr>
              <a:t>          Unity p.f</a:t>
            </a:r>
            <a:endParaRPr sz="1800" b="0">
              <a:latin typeface="Cairo Medium"/>
              <a:ea typeface="Cairo Medium"/>
              <a:cs typeface="Cairo Medium"/>
              <a:sym typeface="Cairo Medium"/>
            </a:endParaRPr>
          </a:p>
          <a:p>
            <a:pPr marL="0" lvl="0" indent="0" algn="just" rtl="0">
              <a:spcBef>
                <a:spcPts val="0"/>
              </a:spcBef>
              <a:spcAft>
                <a:spcPts val="0"/>
              </a:spcAft>
              <a:buNone/>
            </a:pPr>
            <a:endParaRPr sz="1800" b="0">
              <a:latin typeface="Cairo Medium"/>
              <a:ea typeface="Cairo Medium"/>
              <a:cs typeface="Cairo Medium"/>
              <a:sym typeface="Cairo Medium"/>
            </a:endParaRPr>
          </a:p>
          <a:p>
            <a:pPr marL="1828800" lvl="0" indent="-342900" algn="just" rtl="0">
              <a:spcBef>
                <a:spcPts val="0"/>
              </a:spcBef>
              <a:spcAft>
                <a:spcPts val="0"/>
              </a:spcAft>
              <a:buClr>
                <a:schemeClr val="dk1"/>
              </a:buClr>
              <a:buSzPts val="1800"/>
              <a:buFont typeface="Cairo Medium"/>
              <a:buChar char="●"/>
            </a:pPr>
            <a:r>
              <a:rPr lang="en" sz="1800">
                <a:latin typeface="Cairo"/>
                <a:ea typeface="Cairo"/>
                <a:cs typeface="Cairo"/>
                <a:sym typeface="Cairo"/>
              </a:rPr>
              <a:t>To obtain</a:t>
            </a:r>
            <a:r>
              <a:rPr lang="en" sz="1800" b="0">
                <a:latin typeface="Cairo Medium"/>
                <a:ea typeface="Cairo Medium"/>
                <a:cs typeface="Cairo Medium"/>
                <a:sym typeface="Cairo Medium"/>
              </a:rPr>
              <a:t> :</a:t>
            </a:r>
            <a:endParaRPr sz="1800" b="0">
              <a:latin typeface="Cairo Medium"/>
              <a:ea typeface="Cairo Medium"/>
              <a:cs typeface="Cairo Medium"/>
              <a:sym typeface="Cairo Medium"/>
            </a:endParaRPr>
          </a:p>
          <a:p>
            <a:pPr marL="2000250" lvl="0" indent="0" algn="just" rtl="0">
              <a:spcBef>
                <a:spcPts val="0"/>
              </a:spcBef>
              <a:spcAft>
                <a:spcPts val="0"/>
              </a:spcAft>
              <a:buNone/>
            </a:pPr>
            <a:r>
              <a:rPr lang="en" sz="1800" b="0">
                <a:latin typeface="Cairo Medium"/>
                <a:ea typeface="Cairo Medium"/>
                <a:cs typeface="Cairo Medium"/>
                <a:sym typeface="Cairo Medium"/>
              </a:rPr>
              <a:t>1- unity p.f  </a:t>
            </a:r>
            <a:endParaRPr/>
          </a:p>
        </p:txBody>
      </p:sp>
      <p:pic>
        <p:nvPicPr>
          <p:cNvPr id="3554" name="Google Shape;3554;p242"/>
          <p:cNvPicPr preferRelativeResize="0"/>
          <p:nvPr/>
        </p:nvPicPr>
        <p:blipFill>
          <a:blip r:embed="rId3">
            <a:alphaModFix/>
          </a:blip>
          <a:stretch>
            <a:fillRect/>
          </a:stretch>
        </p:blipFill>
        <p:spPr>
          <a:xfrm>
            <a:off x="3792413" y="2571753"/>
            <a:ext cx="4725775" cy="235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0"/>
        <p:cNvGrpSpPr/>
        <p:nvPr/>
      </p:nvGrpSpPr>
      <p:grpSpPr>
        <a:xfrm>
          <a:off x="0" y="0"/>
          <a:ext cx="0" cy="0"/>
          <a:chOff x="0" y="0"/>
          <a:chExt cx="0" cy="0"/>
        </a:xfrm>
      </p:grpSpPr>
      <p:sp>
        <p:nvSpPr>
          <p:cNvPr id="3271" name="Google Shape;3271;p218"/>
          <p:cNvSpPr txBox="1">
            <a:spLocks noGrp="1"/>
          </p:cNvSpPr>
          <p:nvPr>
            <p:ph type="title"/>
          </p:nvPr>
        </p:nvSpPr>
        <p:spPr>
          <a:xfrm>
            <a:off x="843450" y="1813825"/>
            <a:ext cx="7457100" cy="17688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4800"/>
              <a:buNone/>
            </a:pPr>
            <a:r>
              <a:rPr lang="en" sz="1600"/>
              <a:t>Off-board chargers are rapidly gaining popularity in the electric vehicle industry due to their lack of space constraints and fast charging capabilities. They offer a wide range of power control and can be used in Vehicle-to-Grid (V2G) applications. One of the main challenges with electric vehicles is the slow charging time; onboard chargers can take up to seven hours to fully charge a battery, whereas off-board chargers can recharge the battery in as little as 30 minutes.</a:t>
            </a:r>
            <a:endParaRPr sz="1600"/>
          </a:p>
          <a:p>
            <a:pPr marL="0" lvl="0" indent="0" algn="just" rtl="0">
              <a:lnSpc>
                <a:spcPct val="100000"/>
              </a:lnSpc>
              <a:spcBef>
                <a:spcPts val="0"/>
              </a:spcBef>
              <a:spcAft>
                <a:spcPts val="0"/>
              </a:spcAft>
              <a:buSzPts val="4800"/>
              <a:buNone/>
            </a:pPr>
            <a:endParaRPr sz="1600"/>
          </a:p>
        </p:txBody>
      </p:sp>
      <p:sp>
        <p:nvSpPr>
          <p:cNvPr id="3272" name="Google Shape;3272;p218"/>
          <p:cNvSpPr txBox="1">
            <a:spLocks noGrp="1"/>
          </p:cNvSpPr>
          <p:nvPr>
            <p:ph type="title"/>
          </p:nvPr>
        </p:nvSpPr>
        <p:spPr>
          <a:xfrm>
            <a:off x="7959600" y="29325"/>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Overview</a:t>
            </a:r>
            <a:endParaRPr sz="1000" b="0"/>
          </a:p>
        </p:txBody>
      </p:sp>
      <p:sp>
        <p:nvSpPr>
          <p:cNvPr id="3273" name="Google Shape;3273;p218"/>
          <p:cNvSpPr txBox="1"/>
          <p:nvPr/>
        </p:nvSpPr>
        <p:spPr>
          <a:xfrm>
            <a:off x="843450" y="116732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Manrope"/>
                <a:ea typeface="Manrope"/>
                <a:cs typeface="Manrope"/>
                <a:sym typeface="Manrope"/>
              </a:rPr>
              <a:t>OVERVIEW</a:t>
            </a:r>
            <a:endParaRPr sz="3000" b="1">
              <a:solidFill>
                <a:schemeClr val="dk1"/>
              </a:solidFill>
              <a:latin typeface="Manrope"/>
              <a:ea typeface="Manrope"/>
              <a:cs typeface="Manrope"/>
              <a:sym typeface="Manrop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grpSp>
        <p:nvGrpSpPr>
          <p:cNvPr id="3559" name="Google Shape;3559;p243"/>
          <p:cNvGrpSpPr/>
          <p:nvPr/>
        </p:nvGrpSpPr>
        <p:grpSpPr>
          <a:xfrm>
            <a:off x="7112471" y="896105"/>
            <a:ext cx="1625806" cy="286966"/>
            <a:chOff x="4081680" y="1541880"/>
            <a:chExt cx="1762200" cy="311040"/>
          </a:xfrm>
        </p:grpSpPr>
        <p:sp>
          <p:nvSpPr>
            <p:cNvPr id="3560" name="Google Shape;3560;p243"/>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61" name="Google Shape;3561;p243"/>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62" name="Google Shape;3562;p243"/>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563" name="Google Shape;3563;p243"/>
          <p:cNvSpPr txBox="1"/>
          <p:nvPr/>
        </p:nvSpPr>
        <p:spPr>
          <a:xfrm>
            <a:off x="625800" y="573850"/>
            <a:ext cx="7892400" cy="1208400"/>
          </a:xfrm>
          <a:prstGeom prst="rect">
            <a:avLst/>
          </a:prstGeom>
          <a:noFill/>
          <a:ln>
            <a:noFill/>
          </a:ln>
        </p:spPr>
        <p:txBody>
          <a:bodyPr spcFirstLastPara="1" wrap="square" lIns="91425" tIns="91425" rIns="91425" bIns="91425" anchor="t" anchorCtr="0">
            <a:spAutoFit/>
          </a:bodyPr>
          <a:lstStyle/>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endParaRPr sz="1800">
              <a:solidFill>
                <a:schemeClr val="dk1"/>
              </a:solidFill>
              <a:latin typeface="Cairo"/>
              <a:ea typeface="Cairo"/>
              <a:cs typeface="Cairo"/>
              <a:sym typeface="Cairo"/>
            </a:endParaRPr>
          </a:p>
        </p:txBody>
      </p:sp>
      <p:sp>
        <p:nvSpPr>
          <p:cNvPr id="3564" name="Google Shape;3564;p243"/>
          <p:cNvSpPr txBox="1"/>
          <p:nvPr/>
        </p:nvSpPr>
        <p:spPr>
          <a:xfrm>
            <a:off x="2644000" y="-82140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565" name="Google Shape;3565;p243"/>
          <p:cNvSpPr txBox="1"/>
          <p:nvPr/>
        </p:nvSpPr>
        <p:spPr>
          <a:xfrm>
            <a:off x="1038525" y="42530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566" name="Google Shape;3566;p243"/>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pic>
        <p:nvPicPr>
          <p:cNvPr id="3567" name="Google Shape;3567;p243"/>
          <p:cNvPicPr preferRelativeResize="0"/>
          <p:nvPr/>
        </p:nvPicPr>
        <p:blipFill>
          <a:blip r:embed="rId3">
            <a:alphaModFix/>
          </a:blip>
          <a:stretch>
            <a:fillRect/>
          </a:stretch>
        </p:blipFill>
        <p:spPr>
          <a:xfrm>
            <a:off x="1666375" y="1108512"/>
            <a:ext cx="5343650" cy="3978775"/>
          </a:xfrm>
          <a:prstGeom prst="rect">
            <a:avLst/>
          </a:prstGeom>
          <a:noFill/>
          <a:ln>
            <a:noFill/>
          </a:ln>
        </p:spPr>
      </p:pic>
      <p:sp>
        <p:nvSpPr>
          <p:cNvPr id="3568" name="Google Shape;3568;p243"/>
          <p:cNvSpPr txBox="1"/>
          <p:nvPr/>
        </p:nvSpPr>
        <p:spPr>
          <a:xfrm>
            <a:off x="253700" y="328200"/>
            <a:ext cx="8890200" cy="738900"/>
          </a:xfrm>
          <a:prstGeom prst="rect">
            <a:avLst/>
          </a:prstGeom>
          <a:noFill/>
          <a:ln>
            <a:noFill/>
          </a:ln>
        </p:spPr>
        <p:txBody>
          <a:bodyPr spcFirstLastPara="1" wrap="square" lIns="91425" tIns="91425" rIns="91425" bIns="91425" anchor="t" anchorCtr="0">
            <a:spAutoFit/>
          </a:bodyPr>
          <a:lstStyle/>
          <a:p>
            <a:pPr marL="2000250" lvl="0" indent="0" algn="just" rtl="0">
              <a:spcBef>
                <a:spcPts val="0"/>
              </a:spcBef>
              <a:spcAft>
                <a:spcPts val="0"/>
              </a:spcAft>
              <a:buNone/>
            </a:pPr>
            <a:r>
              <a:rPr lang="en" sz="1800">
                <a:solidFill>
                  <a:srgbClr val="101066"/>
                </a:solidFill>
                <a:latin typeface="Cairo Medium"/>
                <a:ea typeface="Cairo Medium"/>
                <a:cs typeface="Cairo Medium"/>
                <a:sym typeface="Cairo Medium"/>
              </a:rPr>
              <a:t>2-Vdc control :</a:t>
            </a:r>
            <a:endParaRPr sz="1800">
              <a:solidFill>
                <a:srgbClr val="101066"/>
              </a:solidFill>
              <a:latin typeface="Cairo Medium"/>
              <a:ea typeface="Cairo Medium"/>
              <a:cs typeface="Cairo Medium"/>
              <a:sym typeface="Cairo Medium"/>
            </a:endParaRPr>
          </a:p>
          <a:p>
            <a:pPr marL="2000250" lvl="0" indent="0" algn="just" rtl="0">
              <a:spcBef>
                <a:spcPts val="0"/>
              </a:spcBef>
              <a:spcAft>
                <a:spcPts val="0"/>
              </a:spcAft>
              <a:buNone/>
            </a:pPr>
            <a:r>
              <a:rPr lang="en" sz="1800">
                <a:solidFill>
                  <a:srgbClr val="101066"/>
                </a:solidFill>
                <a:latin typeface="Cairo Medium"/>
                <a:ea typeface="Cairo Medium"/>
                <a:cs typeface="Cairo Medium"/>
                <a:sym typeface="Cairo Medium"/>
              </a:rPr>
              <a:t>             </a:t>
            </a:r>
            <a:endParaRPr sz="1800">
              <a:solidFill>
                <a:srgbClr val="101066"/>
              </a:solidFill>
              <a:latin typeface="Cairo Medium"/>
              <a:ea typeface="Cairo Medium"/>
              <a:cs typeface="Cairo Medium"/>
              <a:sym typeface="Cair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grpSp>
        <p:nvGrpSpPr>
          <p:cNvPr id="3573" name="Google Shape;3573;p244"/>
          <p:cNvGrpSpPr/>
          <p:nvPr/>
        </p:nvGrpSpPr>
        <p:grpSpPr>
          <a:xfrm>
            <a:off x="7318221" y="515755"/>
            <a:ext cx="1625806" cy="286966"/>
            <a:chOff x="4081680" y="1541880"/>
            <a:chExt cx="1762200" cy="311040"/>
          </a:xfrm>
        </p:grpSpPr>
        <p:sp>
          <p:nvSpPr>
            <p:cNvPr id="3574" name="Google Shape;3574;p244"/>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75" name="Google Shape;3575;p244"/>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76" name="Google Shape;3576;p244"/>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577" name="Google Shape;3577;p244"/>
          <p:cNvSpPr txBox="1"/>
          <p:nvPr/>
        </p:nvSpPr>
        <p:spPr>
          <a:xfrm>
            <a:off x="214275" y="69725"/>
            <a:ext cx="7892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System implementation </a:t>
            </a:r>
            <a:endParaRPr/>
          </a:p>
        </p:txBody>
      </p:sp>
      <p:sp>
        <p:nvSpPr>
          <p:cNvPr id="3578" name="Google Shape;3578;p244"/>
          <p:cNvSpPr txBox="1"/>
          <p:nvPr/>
        </p:nvSpPr>
        <p:spPr>
          <a:xfrm>
            <a:off x="2644000" y="-82140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579" name="Google Shape;3579;p244"/>
          <p:cNvSpPr txBox="1"/>
          <p:nvPr/>
        </p:nvSpPr>
        <p:spPr>
          <a:xfrm>
            <a:off x="1038525" y="42530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580" name="Google Shape;3580;p244"/>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pic>
        <p:nvPicPr>
          <p:cNvPr id="3581" name="Google Shape;3581;p244"/>
          <p:cNvPicPr preferRelativeResize="0"/>
          <p:nvPr/>
        </p:nvPicPr>
        <p:blipFill rotWithShape="1">
          <a:blip r:embed="rId3">
            <a:alphaModFix/>
          </a:blip>
          <a:srcRect r="18507"/>
          <a:stretch/>
        </p:blipFill>
        <p:spPr>
          <a:xfrm>
            <a:off x="136175" y="716225"/>
            <a:ext cx="2444800" cy="1202250"/>
          </a:xfrm>
          <a:prstGeom prst="rect">
            <a:avLst/>
          </a:prstGeom>
          <a:noFill/>
          <a:ln>
            <a:noFill/>
          </a:ln>
        </p:spPr>
      </p:pic>
      <p:pic>
        <p:nvPicPr>
          <p:cNvPr id="3582" name="Google Shape;3582;p244"/>
          <p:cNvPicPr preferRelativeResize="0"/>
          <p:nvPr/>
        </p:nvPicPr>
        <p:blipFill>
          <a:blip r:embed="rId4">
            <a:alphaModFix/>
          </a:blip>
          <a:stretch>
            <a:fillRect/>
          </a:stretch>
        </p:blipFill>
        <p:spPr>
          <a:xfrm>
            <a:off x="3989975" y="802725"/>
            <a:ext cx="4954050" cy="1756350"/>
          </a:xfrm>
          <a:prstGeom prst="rect">
            <a:avLst/>
          </a:prstGeom>
          <a:noFill/>
          <a:ln>
            <a:noFill/>
          </a:ln>
        </p:spPr>
      </p:pic>
      <p:pic>
        <p:nvPicPr>
          <p:cNvPr id="3583" name="Google Shape;3583;p244"/>
          <p:cNvPicPr preferRelativeResize="0"/>
          <p:nvPr/>
        </p:nvPicPr>
        <p:blipFill>
          <a:blip r:embed="rId5">
            <a:alphaModFix/>
          </a:blip>
          <a:stretch>
            <a:fillRect/>
          </a:stretch>
        </p:blipFill>
        <p:spPr>
          <a:xfrm>
            <a:off x="5462500" y="2724850"/>
            <a:ext cx="3105150" cy="847725"/>
          </a:xfrm>
          <a:prstGeom prst="rect">
            <a:avLst/>
          </a:prstGeom>
          <a:noFill/>
          <a:ln>
            <a:noFill/>
          </a:ln>
        </p:spPr>
      </p:pic>
      <p:pic>
        <p:nvPicPr>
          <p:cNvPr id="3584" name="Google Shape;3584;p244"/>
          <p:cNvPicPr preferRelativeResize="0"/>
          <p:nvPr/>
        </p:nvPicPr>
        <p:blipFill>
          <a:blip r:embed="rId6">
            <a:alphaModFix/>
          </a:blip>
          <a:stretch>
            <a:fillRect/>
          </a:stretch>
        </p:blipFill>
        <p:spPr>
          <a:xfrm>
            <a:off x="1829363" y="2047875"/>
            <a:ext cx="3990975" cy="1047750"/>
          </a:xfrm>
          <a:prstGeom prst="rect">
            <a:avLst/>
          </a:prstGeom>
          <a:noFill/>
          <a:ln>
            <a:noFill/>
          </a:ln>
        </p:spPr>
      </p:pic>
      <p:sp>
        <p:nvSpPr>
          <p:cNvPr id="3585" name="Google Shape;3585;p244"/>
          <p:cNvSpPr txBox="1"/>
          <p:nvPr/>
        </p:nvSpPr>
        <p:spPr>
          <a:xfrm>
            <a:off x="322375" y="2917863"/>
            <a:ext cx="3000000" cy="461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solidFill>
                  <a:srgbClr val="101066"/>
                </a:solidFill>
                <a:latin typeface="Cairo Medium"/>
                <a:ea typeface="Cairo Medium"/>
                <a:cs typeface="Cairo Medium"/>
                <a:sym typeface="Cairo Medium"/>
              </a:rPr>
              <a:t>Current loop (inner):</a:t>
            </a:r>
            <a:endParaRPr/>
          </a:p>
        </p:txBody>
      </p:sp>
      <p:sp>
        <p:nvSpPr>
          <p:cNvPr id="3586" name="Google Shape;3586;p244"/>
          <p:cNvSpPr txBox="1"/>
          <p:nvPr/>
        </p:nvSpPr>
        <p:spPr>
          <a:xfrm>
            <a:off x="322375" y="3868650"/>
            <a:ext cx="3000000" cy="461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solidFill>
                  <a:srgbClr val="101066"/>
                </a:solidFill>
                <a:latin typeface="Cairo Medium"/>
                <a:ea typeface="Cairo Medium"/>
                <a:cs typeface="Cairo Medium"/>
                <a:sym typeface="Cairo Medium"/>
              </a:rPr>
              <a:t>voltage loop (outer)</a:t>
            </a:r>
            <a:endParaRPr/>
          </a:p>
        </p:txBody>
      </p:sp>
      <p:pic>
        <p:nvPicPr>
          <p:cNvPr id="3587" name="Google Shape;3587;p244"/>
          <p:cNvPicPr preferRelativeResize="0"/>
          <p:nvPr/>
        </p:nvPicPr>
        <p:blipFill>
          <a:blip r:embed="rId7">
            <a:alphaModFix/>
          </a:blip>
          <a:stretch>
            <a:fillRect/>
          </a:stretch>
        </p:blipFill>
        <p:spPr>
          <a:xfrm>
            <a:off x="2283575" y="3300382"/>
            <a:ext cx="3186300" cy="1914743"/>
          </a:xfrm>
          <a:prstGeom prst="rect">
            <a:avLst/>
          </a:prstGeom>
          <a:noFill/>
          <a:ln>
            <a:noFill/>
          </a:ln>
        </p:spPr>
      </p:pic>
      <p:pic>
        <p:nvPicPr>
          <p:cNvPr id="3588" name="Google Shape;3588;p244"/>
          <p:cNvPicPr preferRelativeResize="0"/>
          <p:nvPr/>
        </p:nvPicPr>
        <p:blipFill>
          <a:blip r:embed="rId8">
            <a:alphaModFix/>
          </a:blip>
          <a:stretch>
            <a:fillRect/>
          </a:stretch>
        </p:blipFill>
        <p:spPr>
          <a:xfrm>
            <a:off x="4924025" y="3957105"/>
            <a:ext cx="3730300" cy="92799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2"/>
        <p:cNvGrpSpPr/>
        <p:nvPr/>
      </p:nvGrpSpPr>
      <p:grpSpPr>
        <a:xfrm>
          <a:off x="0" y="0"/>
          <a:ext cx="0" cy="0"/>
          <a:chOff x="0" y="0"/>
          <a:chExt cx="0" cy="0"/>
        </a:xfrm>
      </p:grpSpPr>
      <p:grpSp>
        <p:nvGrpSpPr>
          <p:cNvPr id="3593" name="Google Shape;3593;p245"/>
          <p:cNvGrpSpPr/>
          <p:nvPr/>
        </p:nvGrpSpPr>
        <p:grpSpPr>
          <a:xfrm>
            <a:off x="7112471" y="896105"/>
            <a:ext cx="1625806" cy="286966"/>
            <a:chOff x="4081680" y="1541880"/>
            <a:chExt cx="1762200" cy="311040"/>
          </a:xfrm>
        </p:grpSpPr>
        <p:sp>
          <p:nvSpPr>
            <p:cNvPr id="3594" name="Google Shape;3594;p245"/>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95" name="Google Shape;3595;p245"/>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96" name="Google Shape;3596;p245"/>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597" name="Google Shape;3597;p245"/>
          <p:cNvSpPr txBox="1"/>
          <p:nvPr/>
        </p:nvSpPr>
        <p:spPr>
          <a:xfrm>
            <a:off x="625800" y="573850"/>
            <a:ext cx="7892400" cy="1208400"/>
          </a:xfrm>
          <a:prstGeom prst="rect">
            <a:avLst/>
          </a:prstGeom>
          <a:noFill/>
          <a:ln>
            <a:noFill/>
          </a:ln>
        </p:spPr>
        <p:txBody>
          <a:bodyPr spcFirstLastPara="1" wrap="square" lIns="91425" tIns="91425" rIns="91425" bIns="91425" anchor="t" anchorCtr="0">
            <a:spAutoFit/>
          </a:bodyPr>
          <a:lstStyle/>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endParaRPr sz="1800">
              <a:solidFill>
                <a:schemeClr val="dk1"/>
              </a:solidFill>
              <a:latin typeface="Cairo"/>
              <a:ea typeface="Cairo"/>
              <a:cs typeface="Cairo"/>
              <a:sym typeface="Cairo"/>
            </a:endParaRPr>
          </a:p>
        </p:txBody>
      </p:sp>
      <p:sp>
        <p:nvSpPr>
          <p:cNvPr id="3598" name="Google Shape;3598;p245"/>
          <p:cNvSpPr txBox="1"/>
          <p:nvPr/>
        </p:nvSpPr>
        <p:spPr>
          <a:xfrm>
            <a:off x="2644000" y="-82140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599" name="Google Shape;3599;p245"/>
          <p:cNvSpPr txBox="1"/>
          <p:nvPr/>
        </p:nvSpPr>
        <p:spPr>
          <a:xfrm>
            <a:off x="1038525" y="42530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600" name="Google Shape;3600;p245"/>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601" name="Google Shape;3601;p245"/>
          <p:cNvSpPr txBox="1">
            <a:spLocks noGrp="1"/>
          </p:cNvSpPr>
          <p:nvPr>
            <p:ph type="title"/>
          </p:nvPr>
        </p:nvSpPr>
        <p:spPr>
          <a:xfrm>
            <a:off x="0" y="50625"/>
            <a:ext cx="8499600" cy="44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solidFill>
                  <a:srgbClr val="101066"/>
                </a:solidFill>
                <a:latin typeface="Manrope"/>
                <a:ea typeface="Manrope"/>
                <a:cs typeface="Manrope"/>
                <a:sym typeface="Manrope"/>
              </a:rPr>
              <a:t>Simulation model</a:t>
            </a:r>
            <a:endParaRPr>
              <a:latin typeface="Cairo"/>
              <a:ea typeface="Cairo"/>
              <a:cs typeface="Cairo"/>
              <a:sym typeface="Cairo"/>
            </a:endParaRPr>
          </a:p>
        </p:txBody>
      </p:sp>
      <p:pic>
        <p:nvPicPr>
          <p:cNvPr id="3602" name="Google Shape;3602;p245"/>
          <p:cNvPicPr preferRelativeResize="0"/>
          <p:nvPr/>
        </p:nvPicPr>
        <p:blipFill>
          <a:blip r:embed="rId3">
            <a:alphaModFix/>
          </a:blip>
          <a:stretch>
            <a:fillRect/>
          </a:stretch>
        </p:blipFill>
        <p:spPr>
          <a:xfrm>
            <a:off x="440325" y="1347675"/>
            <a:ext cx="7892400" cy="29813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6"/>
        <p:cNvGrpSpPr/>
        <p:nvPr/>
      </p:nvGrpSpPr>
      <p:grpSpPr>
        <a:xfrm>
          <a:off x="0" y="0"/>
          <a:ext cx="0" cy="0"/>
          <a:chOff x="0" y="0"/>
          <a:chExt cx="0" cy="0"/>
        </a:xfrm>
      </p:grpSpPr>
      <p:grpSp>
        <p:nvGrpSpPr>
          <p:cNvPr id="3607" name="Google Shape;3607;p246"/>
          <p:cNvGrpSpPr/>
          <p:nvPr/>
        </p:nvGrpSpPr>
        <p:grpSpPr>
          <a:xfrm>
            <a:off x="7112471" y="896105"/>
            <a:ext cx="1625806" cy="286966"/>
            <a:chOff x="4081680" y="1541880"/>
            <a:chExt cx="1762200" cy="311040"/>
          </a:xfrm>
        </p:grpSpPr>
        <p:sp>
          <p:nvSpPr>
            <p:cNvPr id="3608" name="Google Shape;3608;p246"/>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09" name="Google Shape;3609;p246"/>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10" name="Google Shape;3610;p246"/>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611" name="Google Shape;3611;p246"/>
          <p:cNvSpPr txBox="1"/>
          <p:nvPr/>
        </p:nvSpPr>
        <p:spPr>
          <a:xfrm>
            <a:off x="625800" y="573850"/>
            <a:ext cx="7892400" cy="1208400"/>
          </a:xfrm>
          <a:prstGeom prst="rect">
            <a:avLst/>
          </a:prstGeom>
          <a:noFill/>
          <a:ln>
            <a:noFill/>
          </a:ln>
        </p:spPr>
        <p:txBody>
          <a:bodyPr spcFirstLastPara="1" wrap="square" lIns="91425" tIns="91425" rIns="91425" bIns="91425" anchor="t" anchorCtr="0">
            <a:spAutoFit/>
          </a:bodyPr>
          <a:lstStyle/>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endParaRPr sz="1800">
              <a:solidFill>
                <a:schemeClr val="dk1"/>
              </a:solidFill>
              <a:latin typeface="Cairo"/>
              <a:ea typeface="Cairo"/>
              <a:cs typeface="Cairo"/>
              <a:sym typeface="Cairo"/>
            </a:endParaRPr>
          </a:p>
        </p:txBody>
      </p:sp>
      <p:sp>
        <p:nvSpPr>
          <p:cNvPr id="3612" name="Google Shape;3612;p246"/>
          <p:cNvSpPr txBox="1"/>
          <p:nvPr/>
        </p:nvSpPr>
        <p:spPr>
          <a:xfrm>
            <a:off x="2644000" y="-82140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613" name="Google Shape;3613;p246"/>
          <p:cNvSpPr txBox="1"/>
          <p:nvPr/>
        </p:nvSpPr>
        <p:spPr>
          <a:xfrm>
            <a:off x="1038525" y="42530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614" name="Google Shape;3614;p246"/>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615" name="Google Shape;3615;p246"/>
          <p:cNvSpPr txBox="1"/>
          <p:nvPr/>
        </p:nvSpPr>
        <p:spPr>
          <a:xfrm>
            <a:off x="0" y="0"/>
            <a:ext cx="914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101066"/>
                </a:solidFill>
                <a:latin typeface="Manrope"/>
                <a:ea typeface="Manrope"/>
                <a:cs typeface="Manrope"/>
                <a:sym typeface="Manrope"/>
              </a:rPr>
              <a:t>Pwm generation</a:t>
            </a:r>
            <a:endParaRPr sz="3000" b="1">
              <a:solidFill>
                <a:srgbClr val="101066"/>
              </a:solidFill>
              <a:latin typeface="Manrope"/>
              <a:ea typeface="Manrope"/>
              <a:cs typeface="Manrope"/>
              <a:sym typeface="Manrope"/>
            </a:endParaRPr>
          </a:p>
          <a:p>
            <a:pPr marL="0" lvl="0" indent="0" algn="l" rtl="0">
              <a:spcBef>
                <a:spcPts val="0"/>
              </a:spcBef>
              <a:spcAft>
                <a:spcPts val="0"/>
              </a:spcAft>
              <a:buNone/>
            </a:pPr>
            <a:endParaRPr sz="3000" b="1">
              <a:solidFill>
                <a:srgbClr val="101066"/>
              </a:solidFill>
              <a:latin typeface="Manrope"/>
              <a:ea typeface="Manrope"/>
              <a:cs typeface="Manrope"/>
              <a:sym typeface="Manrope"/>
            </a:endParaRPr>
          </a:p>
        </p:txBody>
      </p:sp>
      <p:sp>
        <p:nvSpPr>
          <p:cNvPr id="3616" name="Google Shape;3616;p246"/>
          <p:cNvSpPr txBox="1"/>
          <p:nvPr/>
        </p:nvSpPr>
        <p:spPr>
          <a:xfrm>
            <a:off x="0" y="638900"/>
            <a:ext cx="9144000" cy="2678100"/>
          </a:xfrm>
          <a:prstGeom prst="rect">
            <a:avLst/>
          </a:prstGeom>
          <a:noFill/>
          <a:ln>
            <a:noFill/>
          </a:ln>
        </p:spPr>
        <p:txBody>
          <a:bodyPr spcFirstLastPara="1" wrap="square" lIns="91425" tIns="91425" rIns="91425" bIns="91425" anchor="t" anchorCtr="0">
            <a:spAutoFit/>
          </a:bodyPr>
          <a:lstStyle/>
          <a:p>
            <a:pPr marL="1828800" lvl="0" indent="-342900" algn="just" rtl="0">
              <a:spcBef>
                <a:spcPts val="0"/>
              </a:spcBef>
              <a:spcAft>
                <a:spcPts val="0"/>
              </a:spcAft>
              <a:buClr>
                <a:srgbClr val="101066"/>
              </a:buClr>
              <a:buSzPts val="1800"/>
              <a:buFont typeface="Cairo Medium"/>
              <a:buChar char="●"/>
            </a:pPr>
            <a:r>
              <a:rPr lang="en" sz="1800" b="1">
                <a:solidFill>
                  <a:srgbClr val="101066"/>
                </a:solidFill>
                <a:latin typeface="Cairo"/>
                <a:ea typeface="Cairo"/>
                <a:cs typeface="Cairo"/>
                <a:sym typeface="Cairo"/>
              </a:rPr>
              <a:t>V ref </a:t>
            </a:r>
            <a:r>
              <a:rPr lang="en" sz="1800">
                <a:solidFill>
                  <a:srgbClr val="101066"/>
                </a:solidFill>
                <a:latin typeface="Cairo Medium"/>
                <a:ea typeface="Cairo Medium"/>
                <a:cs typeface="Cairo Medium"/>
                <a:sym typeface="Cairo Medium"/>
              </a:rPr>
              <a:t>: output of the controller</a:t>
            </a:r>
            <a:endParaRPr sz="1800">
              <a:solidFill>
                <a:srgbClr val="101066"/>
              </a:solidFill>
              <a:latin typeface="Cairo Medium"/>
              <a:ea typeface="Cairo Medium"/>
              <a:cs typeface="Cairo Medium"/>
              <a:sym typeface="Cairo Medium"/>
            </a:endParaRPr>
          </a:p>
          <a:p>
            <a:pPr marL="1828800" lvl="0" indent="-342900" algn="just" rtl="0">
              <a:spcBef>
                <a:spcPts val="0"/>
              </a:spcBef>
              <a:spcAft>
                <a:spcPts val="0"/>
              </a:spcAft>
              <a:buClr>
                <a:srgbClr val="101066"/>
              </a:buClr>
              <a:buSzPts val="1800"/>
              <a:buFont typeface="Cairo"/>
              <a:buChar char="●"/>
            </a:pPr>
            <a:r>
              <a:rPr lang="en" sz="1800" b="1">
                <a:solidFill>
                  <a:srgbClr val="101066"/>
                </a:solidFill>
                <a:latin typeface="Cairo"/>
                <a:ea typeface="Cairo"/>
                <a:cs typeface="Cairo"/>
                <a:sym typeface="Cairo"/>
              </a:rPr>
              <a:t>Carrier: </a:t>
            </a:r>
            <a:endParaRPr sz="1800" b="1">
              <a:solidFill>
                <a:srgbClr val="101066"/>
              </a:solidFill>
              <a:latin typeface="Cairo"/>
              <a:ea typeface="Cairo"/>
              <a:cs typeface="Cairo"/>
              <a:sym typeface="Cairo"/>
            </a:endParaRPr>
          </a:p>
          <a:p>
            <a:pPr marL="1828800" lvl="0" indent="0" algn="just" rtl="0">
              <a:spcBef>
                <a:spcPts val="0"/>
              </a:spcBef>
              <a:spcAft>
                <a:spcPts val="0"/>
              </a:spcAft>
              <a:buNone/>
            </a:pPr>
            <a:r>
              <a:rPr lang="en" sz="1800" b="1">
                <a:solidFill>
                  <a:srgbClr val="101066"/>
                </a:solidFill>
                <a:latin typeface="Cairo"/>
                <a:ea typeface="Cairo"/>
                <a:cs typeface="Cairo"/>
                <a:sym typeface="Cairo"/>
              </a:rPr>
              <a:t>      1-</a:t>
            </a:r>
            <a:r>
              <a:rPr lang="en" sz="1800">
                <a:solidFill>
                  <a:srgbClr val="101066"/>
                </a:solidFill>
                <a:latin typeface="Cairo Medium"/>
                <a:ea typeface="Cairo Medium"/>
                <a:cs typeface="Cairo Medium"/>
                <a:sym typeface="Cairo Medium"/>
              </a:rPr>
              <a:t> counter mode</a:t>
            </a:r>
            <a:endParaRPr sz="1800">
              <a:solidFill>
                <a:srgbClr val="101066"/>
              </a:solidFill>
              <a:latin typeface="Cairo Medium"/>
              <a:ea typeface="Cairo Medium"/>
              <a:cs typeface="Cairo Medium"/>
              <a:sym typeface="Cairo Medium"/>
            </a:endParaRPr>
          </a:p>
          <a:p>
            <a:pPr marL="1828800" lvl="0" indent="0" algn="just" rtl="0">
              <a:spcBef>
                <a:spcPts val="0"/>
              </a:spcBef>
              <a:spcAft>
                <a:spcPts val="0"/>
              </a:spcAft>
              <a:buNone/>
            </a:pPr>
            <a:r>
              <a:rPr lang="en" sz="1800">
                <a:solidFill>
                  <a:srgbClr val="101066"/>
                </a:solidFill>
                <a:latin typeface="Cairo Medium"/>
                <a:ea typeface="Cairo Medium"/>
                <a:cs typeface="Cairo Medium"/>
                <a:sym typeface="Cairo Medium"/>
              </a:rPr>
              <a:t>      2- clock frequency</a:t>
            </a:r>
            <a:endParaRPr sz="1800">
              <a:solidFill>
                <a:srgbClr val="101066"/>
              </a:solidFill>
              <a:latin typeface="Cairo Medium"/>
              <a:ea typeface="Cairo Medium"/>
              <a:cs typeface="Cairo Medium"/>
              <a:sym typeface="Cairo Medium"/>
            </a:endParaRPr>
          </a:p>
          <a:p>
            <a:pPr marL="1828800" lvl="0" indent="0" algn="just" rtl="0">
              <a:spcBef>
                <a:spcPts val="0"/>
              </a:spcBef>
              <a:spcAft>
                <a:spcPts val="0"/>
              </a:spcAft>
              <a:buNone/>
            </a:pPr>
            <a:r>
              <a:rPr lang="en" sz="1800">
                <a:solidFill>
                  <a:srgbClr val="101066"/>
                </a:solidFill>
                <a:latin typeface="Cairo Medium"/>
                <a:ea typeface="Cairo Medium"/>
                <a:cs typeface="Cairo Medium"/>
                <a:sym typeface="Cairo Medium"/>
              </a:rPr>
              <a:t>      3-timer period </a:t>
            </a:r>
            <a:endParaRPr sz="1800">
              <a:solidFill>
                <a:srgbClr val="101066"/>
              </a:solidFill>
              <a:latin typeface="Cairo Medium"/>
              <a:ea typeface="Cairo Medium"/>
              <a:cs typeface="Cairo Medium"/>
              <a:sym typeface="Cairo Medium"/>
            </a:endParaRPr>
          </a:p>
          <a:p>
            <a:pPr marL="1828800" lvl="0" indent="0" algn="just" rtl="0">
              <a:spcBef>
                <a:spcPts val="0"/>
              </a:spcBef>
              <a:spcAft>
                <a:spcPts val="0"/>
              </a:spcAft>
              <a:buNone/>
            </a:pPr>
            <a:r>
              <a:rPr lang="en" sz="1800">
                <a:solidFill>
                  <a:srgbClr val="101066"/>
                </a:solidFill>
                <a:latin typeface="Cairo Medium"/>
                <a:ea typeface="Cairo Medium"/>
                <a:cs typeface="Cairo Medium"/>
                <a:sym typeface="Cairo Medium"/>
              </a:rPr>
              <a:t>           t= tc*n</a:t>
            </a:r>
            <a:endParaRPr sz="1800">
              <a:solidFill>
                <a:srgbClr val="101066"/>
              </a:solidFill>
              <a:latin typeface="Cairo Medium"/>
              <a:ea typeface="Cairo Medium"/>
              <a:cs typeface="Cairo Medium"/>
              <a:sym typeface="Cairo Medium"/>
            </a:endParaRPr>
          </a:p>
          <a:p>
            <a:pPr marL="1828800" lvl="0" indent="0" algn="just" rtl="0">
              <a:spcBef>
                <a:spcPts val="0"/>
              </a:spcBef>
              <a:spcAft>
                <a:spcPts val="0"/>
              </a:spcAft>
              <a:buNone/>
            </a:pPr>
            <a:r>
              <a:rPr lang="en" sz="1800">
                <a:solidFill>
                  <a:srgbClr val="101066"/>
                </a:solidFill>
                <a:latin typeface="Cairo Medium"/>
                <a:ea typeface="Cairo Medium"/>
                <a:cs typeface="Cairo Medium"/>
                <a:sym typeface="Cairo Medium"/>
              </a:rPr>
              <a:t>            n(top)=Fclck/2Fsw                                             </a:t>
            </a:r>
            <a:r>
              <a:rPr lang="en" sz="1800" b="1">
                <a:solidFill>
                  <a:srgbClr val="101066"/>
                </a:solidFill>
                <a:latin typeface="Cairo"/>
                <a:ea typeface="Cairo"/>
                <a:cs typeface="Cairo"/>
                <a:sym typeface="Cairo"/>
              </a:rPr>
              <a:t>               </a:t>
            </a:r>
            <a:endParaRPr sz="1800" b="1">
              <a:solidFill>
                <a:srgbClr val="101066"/>
              </a:solidFill>
              <a:latin typeface="Cairo"/>
              <a:ea typeface="Cairo"/>
              <a:cs typeface="Cairo"/>
              <a:sym typeface="Cairo"/>
            </a:endParaRPr>
          </a:p>
          <a:p>
            <a:pPr marL="1828800" lvl="0" indent="-342900" algn="just" rtl="0">
              <a:spcBef>
                <a:spcPts val="0"/>
              </a:spcBef>
              <a:spcAft>
                <a:spcPts val="0"/>
              </a:spcAft>
              <a:buClr>
                <a:srgbClr val="101066"/>
              </a:buClr>
              <a:buSzPts val="1800"/>
              <a:buFont typeface="Cairo"/>
              <a:buChar char="●"/>
            </a:pPr>
            <a:r>
              <a:rPr lang="en" sz="1800" b="1">
                <a:solidFill>
                  <a:srgbClr val="101066"/>
                </a:solidFill>
                <a:latin typeface="Cairo"/>
                <a:ea typeface="Cairo"/>
                <a:cs typeface="Cairo"/>
                <a:sym typeface="Cairo"/>
              </a:rPr>
              <a:t>Out : </a:t>
            </a:r>
            <a:r>
              <a:rPr lang="en" sz="1800">
                <a:solidFill>
                  <a:srgbClr val="101066"/>
                </a:solidFill>
                <a:latin typeface="Cairo Medium"/>
                <a:ea typeface="Cairo Medium"/>
                <a:cs typeface="Cairo Medium"/>
                <a:sym typeface="Cairo Medium"/>
              </a:rPr>
              <a:t>spwm </a:t>
            </a:r>
            <a:endParaRPr sz="1800">
              <a:solidFill>
                <a:srgbClr val="101066"/>
              </a:solidFill>
              <a:latin typeface="Cairo Medium"/>
              <a:ea typeface="Cairo Medium"/>
              <a:cs typeface="Cairo Medium"/>
              <a:sym typeface="Cairo Medium"/>
            </a:endParaRPr>
          </a:p>
          <a:p>
            <a:pPr marL="1828800" lvl="0" indent="0" algn="just" rtl="0">
              <a:spcBef>
                <a:spcPts val="0"/>
              </a:spcBef>
              <a:spcAft>
                <a:spcPts val="0"/>
              </a:spcAft>
              <a:buNone/>
            </a:pPr>
            <a:r>
              <a:rPr lang="en" sz="1800" b="1">
                <a:solidFill>
                  <a:srgbClr val="101066"/>
                </a:solidFill>
                <a:latin typeface="Cairo"/>
                <a:ea typeface="Cairo"/>
                <a:cs typeface="Cairo"/>
                <a:sym typeface="Cairo"/>
              </a:rPr>
              <a:t>        </a:t>
            </a:r>
            <a:endParaRPr sz="1800" b="1">
              <a:solidFill>
                <a:srgbClr val="101066"/>
              </a:solidFill>
              <a:latin typeface="Cairo"/>
              <a:ea typeface="Cairo"/>
              <a:cs typeface="Cairo"/>
              <a:sym typeface="Cairo"/>
            </a:endParaRPr>
          </a:p>
        </p:txBody>
      </p:sp>
      <p:pic>
        <p:nvPicPr>
          <p:cNvPr id="3617" name="Google Shape;3617;p246"/>
          <p:cNvPicPr preferRelativeResize="0"/>
          <p:nvPr/>
        </p:nvPicPr>
        <p:blipFill>
          <a:blip r:embed="rId3">
            <a:alphaModFix/>
          </a:blip>
          <a:stretch>
            <a:fillRect/>
          </a:stretch>
        </p:blipFill>
        <p:spPr>
          <a:xfrm>
            <a:off x="4306738" y="1388525"/>
            <a:ext cx="1571625" cy="723900"/>
          </a:xfrm>
          <a:prstGeom prst="rect">
            <a:avLst/>
          </a:prstGeom>
          <a:noFill/>
          <a:ln>
            <a:noFill/>
          </a:ln>
        </p:spPr>
      </p:pic>
      <p:pic>
        <p:nvPicPr>
          <p:cNvPr id="3618" name="Google Shape;3618;p246"/>
          <p:cNvPicPr preferRelativeResize="0"/>
          <p:nvPr/>
        </p:nvPicPr>
        <p:blipFill rotWithShape="1">
          <a:blip r:embed="rId4">
            <a:alphaModFix/>
          </a:blip>
          <a:srcRect b="43785"/>
          <a:stretch/>
        </p:blipFill>
        <p:spPr>
          <a:xfrm>
            <a:off x="631975" y="2904200"/>
            <a:ext cx="3887099" cy="1978950"/>
          </a:xfrm>
          <a:prstGeom prst="rect">
            <a:avLst/>
          </a:prstGeom>
          <a:noFill/>
          <a:ln>
            <a:noFill/>
          </a:ln>
        </p:spPr>
      </p:pic>
      <p:pic>
        <p:nvPicPr>
          <p:cNvPr id="3619" name="Google Shape;3619;p246"/>
          <p:cNvPicPr preferRelativeResize="0"/>
          <p:nvPr/>
        </p:nvPicPr>
        <p:blipFill rotWithShape="1">
          <a:blip r:embed="rId4">
            <a:alphaModFix/>
          </a:blip>
          <a:srcRect t="63457" b="15401"/>
          <a:stretch/>
        </p:blipFill>
        <p:spPr>
          <a:xfrm>
            <a:off x="4306750" y="4152900"/>
            <a:ext cx="3814226" cy="730250"/>
          </a:xfrm>
          <a:prstGeom prst="rect">
            <a:avLst/>
          </a:prstGeom>
          <a:noFill/>
          <a:ln>
            <a:noFill/>
          </a:ln>
        </p:spPr>
      </p:pic>
      <p:pic>
        <p:nvPicPr>
          <p:cNvPr id="3620" name="Google Shape;3620;p246"/>
          <p:cNvPicPr preferRelativeResize="0"/>
          <p:nvPr/>
        </p:nvPicPr>
        <p:blipFill rotWithShape="1">
          <a:blip r:embed="rId5">
            <a:alphaModFix/>
          </a:blip>
          <a:srcRect l="76332" t="19053" r="7584" b="55856"/>
          <a:stretch/>
        </p:blipFill>
        <p:spPr>
          <a:xfrm>
            <a:off x="4519075" y="3147500"/>
            <a:ext cx="582526" cy="730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4"/>
        <p:cNvGrpSpPr/>
        <p:nvPr/>
      </p:nvGrpSpPr>
      <p:grpSpPr>
        <a:xfrm>
          <a:off x="0" y="0"/>
          <a:ext cx="0" cy="0"/>
          <a:chOff x="0" y="0"/>
          <a:chExt cx="0" cy="0"/>
        </a:xfrm>
      </p:grpSpPr>
      <p:grpSp>
        <p:nvGrpSpPr>
          <p:cNvPr id="3625" name="Google Shape;3625;p247"/>
          <p:cNvGrpSpPr/>
          <p:nvPr/>
        </p:nvGrpSpPr>
        <p:grpSpPr>
          <a:xfrm>
            <a:off x="7112471" y="896105"/>
            <a:ext cx="1625806" cy="286966"/>
            <a:chOff x="4081680" y="1541880"/>
            <a:chExt cx="1762200" cy="311040"/>
          </a:xfrm>
        </p:grpSpPr>
        <p:sp>
          <p:nvSpPr>
            <p:cNvPr id="3626" name="Google Shape;3626;p247"/>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7" name="Google Shape;3627;p247"/>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8" name="Google Shape;3628;p247"/>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629" name="Google Shape;3629;p247"/>
          <p:cNvSpPr txBox="1"/>
          <p:nvPr/>
        </p:nvSpPr>
        <p:spPr>
          <a:xfrm>
            <a:off x="625800" y="573850"/>
            <a:ext cx="7892400" cy="1208400"/>
          </a:xfrm>
          <a:prstGeom prst="rect">
            <a:avLst/>
          </a:prstGeom>
          <a:noFill/>
          <a:ln>
            <a:noFill/>
          </a:ln>
        </p:spPr>
        <p:txBody>
          <a:bodyPr spcFirstLastPara="1" wrap="square" lIns="91425" tIns="91425" rIns="91425" bIns="91425" anchor="t" anchorCtr="0">
            <a:spAutoFit/>
          </a:bodyPr>
          <a:lstStyle/>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12700" lvl="0" indent="0" algn="l" rtl="0">
              <a:lnSpc>
                <a:spcPct val="90000"/>
              </a:lnSpc>
              <a:spcBef>
                <a:spcPts val="500"/>
              </a:spcBef>
              <a:spcAft>
                <a:spcPts val="0"/>
              </a:spcAft>
              <a:buNone/>
            </a:pPr>
            <a:endParaRPr sz="1800">
              <a:solidFill>
                <a:schemeClr val="dk1"/>
              </a:solidFill>
              <a:latin typeface="Cairo"/>
              <a:ea typeface="Cairo"/>
              <a:cs typeface="Cairo"/>
              <a:sym typeface="Cairo"/>
            </a:endParaRPr>
          </a:p>
          <a:p>
            <a:pPr marL="0" lvl="0" indent="0" algn="l" rtl="0">
              <a:lnSpc>
                <a:spcPct val="90000"/>
              </a:lnSpc>
              <a:spcBef>
                <a:spcPts val="1000"/>
              </a:spcBef>
              <a:spcAft>
                <a:spcPts val="0"/>
              </a:spcAft>
              <a:buNone/>
            </a:pPr>
            <a:endParaRPr sz="1800">
              <a:solidFill>
                <a:schemeClr val="dk1"/>
              </a:solidFill>
              <a:latin typeface="Cairo"/>
              <a:ea typeface="Cairo"/>
              <a:cs typeface="Cairo"/>
              <a:sym typeface="Cairo"/>
            </a:endParaRPr>
          </a:p>
        </p:txBody>
      </p:sp>
      <p:sp>
        <p:nvSpPr>
          <p:cNvPr id="3630" name="Google Shape;3630;p247"/>
          <p:cNvSpPr txBox="1"/>
          <p:nvPr/>
        </p:nvSpPr>
        <p:spPr>
          <a:xfrm>
            <a:off x="2644000" y="-82140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Cairo"/>
              <a:ea typeface="Cairo"/>
              <a:cs typeface="Cairo"/>
              <a:sym typeface="Cairo"/>
            </a:endParaRPr>
          </a:p>
          <a:p>
            <a:pPr marL="0" lvl="0" indent="0" algn="l" rtl="0">
              <a:spcBef>
                <a:spcPts val="0"/>
              </a:spcBef>
              <a:spcAft>
                <a:spcPts val="0"/>
              </a:spcAft>
              <a:buNone/>
            </a:pPr>
            <a:endParaRPr sz="3000" b="1">
              <a:solidFill>
                <a:schemeClr val="dk1"/>
              </a:solidFill>
              <a:latin typeface="Cairo"/>
              <a:ea typeface="Cairo"/>
              <a:cs typeface="Cairo"/>
              <a:sym typeface="Cairo"/>
            </a:endParaRPr>
          </a:p>
        </p:txBody>
      </p:sp>
      <p:sp>
        <p:nvSpPr>
          <p:cNvPr id="3631" name="Google Shape;3631;p247"/>
          <p:cNvSpPr txBox="1"/>
          <p:nvPr/>
        </p:nvSpPr>
        <p:spPr>
          <a:xfrm>
            <a:off x="1038525" y="4253063"/>
            <a:ext cx="318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632" name="Google Shape;3632;p247"/>
          <p:cNvSpPr txBox="1"/>
          <p:nvPr/>
        </p:nvSpPr>
        <p:spPr>
          <a:xfrm>
            <a:off x="5507500" y="4176875"/>
            <a:ext cx="331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endParaRPr>
          </a:p>
        </p:txBody>
      </p:sp>
      <p:sp>
        <p:nvSpPr>
          <p:cNvPr id="3633" name="Google Shape;3633;p247"/>
          <p:cNvSpPr txBox="1"/>
          <p:nvPr/>
        </p:nvSpPr>
        <p:spPr>
          <a:xfrm>
            <a:off x="0" y="0"/>
            <a:ext cx="914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101066"/>
                </a:solidFill>
                <a:latin typeface="Manrope"/>
                <a:ea typeface="Manrope"/>
                <a:cs typeface="Manrope"/>
                <a:sym typeface="Manrope"/>
              </a:rPr>
              <a:t>Results</a:t>
            </a:r>
            <a:endParaRPr sz="3000" b="1">
              <a:solidFill>
                <a:srgbClr val="101066"/>
              </a:solidFill>
              <a:latin typeface="Manrope"/>
              <a:ea typeface="Manrope"/>
              <a:cs typeface="Manrope"/>
              <a:sym typeface="Manrope"/>
            </a:endParaRPr>
          </a:p>
          <a:p>
            <a:pPr marL="0" lvl="0" indent="0" algn="l" rtl="0">
              <a:spcBef>
                <a:spcPts val="0"/>
              </a:spcBef>
              <a:spcAft>
                <a:spcPts val="0"/>
              </a:spcAft>
              <a:buNone/>
            </a:pPr>
            <a:r>
              <a:rPr lang="en" sz="3000" b="1">
                <a:solidFill>
                  <a:srgbClr val="101066"/>
                </a:solidFill>
                <a:latin typeface="Manrope"/>
                <a:ea typeface="Manrope"/>
                <a:cs typeface="Manrope"/>
                <a:sym typeface="Manrope"/>
              </a:rPr>
              <a:t>       </a:t>
            </a:r>
            <a:endParaRPr sz="3000" b="1">
              <a:solidFill>
                <a:srgbClr val="101066"/>
              </a:solidFill>
              <a:latin typeface="Manrope"/>
              <a:ea typeface="Manrope"/>
              <a:cs typeface="Manrope"/>
              <a:sym typeface="Manrope"/>
            </a:endParaRPr>
          </a:p>
        </p:txBody>
      </p:sp>
      <p:pic>
        <p:nvPicPr>
          <p:cNvPr id="3634" name="Google Shape;3634;p247"/>
          <p:cNvPicPr preferRelativeResize="0"/>
          <p:nvPr/>
        </p:nvPicPr>
        <p:blipFill>
          <a:blip r:embed="rId3">
            <a:alphaModFix/>
          </a:blip>
          <a:stretch>
            <a:fillRect/>
          </a:stretch>
        </p:blipFill>
        <p:spPr>
          <a:xfrm>
            <a:off x="849100" y="942175"/>
            <a:ext cx="6142049" cy="3310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248"/>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Hardware</a:t>
            </a:r>
            <a:endParaRPr/>
          </a:p>
          <a:p>
            <a:pPr marL="0" lvl="0" indent="0" algn="l" rtl="0">
              <a:lnSpc>
                <a:spcPct val="100000"/>
              </a:lnSpc>
              <a:spcBef>
                <a:spcPts val="0"/>
              </a:spcBef>
              <a:spcAft>
                <a:spcPts val="0"/>
              </a:spcAft>
              <a:buSzPts val="3600"/>
              <a:buNone/>
            </a:pPr>
            <a:r>
              <a:rPr lang="en"/>
              <a:t>Design</a:t>
            </a:r>
            <a:endParaRPr/>
          </a:p>
        </p:txBody>
      </p:sp>
      <p:sp>
        <p:nvSpPr>
          <p:cNvPr id="3640" name="Google Shape;3640;p248"/>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05</a:t>
            </a:r>
            <a:endParaRPr/>
          </a:p>
        </p:txBody>
      </p:sp>
      <p:grpSp>
        <p:nvGrpSpPr>
          <p:cNvPr id="3641" name="Google Shape;3641;p248"/>
          <p:cNvGrpSpPr/>
          <p:nvPr/>
        </p:nvGrpSpPr>
        <p:grpSpPr>
          <a:xfrm>
            <a:off x="5270675" y="2491690"/>
            <a:ext cx="1866765" cy="2869685"/>
            <a:chOff x="5270675" y="2491690"/>
            <a:chExt cx="1866765" cy="2869685"/>
          </a:xfrm>
        </p:grpSpPr>
        <p:grpSp>
          <p:nvGrpSpPr>
            <p:cNvPr id="3642" name="Google Shape;3642;p248"/>
            <p:cNvGrpSpPr/>
            <p:nvPr/>
          </p:nvGrpSpPr>
          <p:grpSpPr>
            <a:xfrm>
              <a:off x="6170480" y="2491690"/>
              <a:ext cx="966960" cy="459000"/>
              <a:chOff x="-2603295" y="3660840"/>
              <a:chExt cx="966960" cy="459000"/>
            </a:xfrm>
          </p:grpSpPr>
          <p:sp>
            <p:nvSpPr>
              <p:cNvPr id="3643" name="Google Shape;3643;p248"/>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44" name="Google Shape;3644;p248"/>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45" name="Google Shape;3645;p248"/>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646" name="Google Shape;3646;p248"/>
            <p:cNvGrpSpPr/>
            <p:nvPr/>
          </p:nvGrpSpPr>
          <p:grpSpPr>
            <a:xfrm flipH="1">
              <a:off x="5270675" y="4027575"/>
              <a:ext cx="1124013" cy="1333800"/>
              <a:chOff x="6046350" y="4027575"/>
              <a:chExt cx="1124013" cy="1333800"/>
            </a:xfrm>
          </p:grpSpPr>
          <p:grpSp>
            <p:nvGrpSpPr>
              <p:cNvPr id="3647" name="Google Shape;3647;p248"/>
              <p:cNvGrpSpPr/>
              <p:nvPr/>
            </p:nvGrpSpPr>
            <p:grpSpPr>
              <a:xfrm rot="-5400000" flipH="1">
                <a:off x="6286743" y="4477755"/>
                <a:ext cx="1333800" cy="433440"/>
                <a:chOff x="-3206295" y="2180880"/>
                <a:chExt cx="1333800" cy="433440"/>
              </a:xfrm>
            </p:grpSpPr>
            <p:sp>
              <p:nvSpPr>
                <p:cNvPr id="3648" name="Google Shape;3648;p248"/>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49" name="Google Shape;3649;p248"/>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650" name="Google Shape;3650;p248"/>
              <p:cNvGrpSpPr/>
              <p:nvPr/>
            </p:nvGrpSpPr>
            <p:grpSpPr>
              <a:xfrm rot="5400000">
                <a:off x="5869230" y="4588258"/>
                <a:ext cx="842760" cy="488520"/>
                <a:chOff x="-3206295" y="2859120"/>
                <a:chExt cx="842760" cy="488520"/>
              </a:xfrm>
            </p:grpSpPr>
            <p:sp>
              <p:nvSpPr>
                <p:cNvPr id="3651" name="Google Shape;3651;p248"/>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52" name="Google Shape;3652;p248"/>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pic>
        <p:nvPicPr>
          <p:cNvPr id="3653" name="Google Shape;3653;p248"/>
          <p:cNvPicPr preferRelativeResize="0"/>
          <p:nvPr/>
        </p:nvPicPr>
        <p:blipFill>
          <a:blip r:embed="rId3">
            <a:alphaModFix/>
          </a:blip>
          <a:stretch>
            <a:fillRect/>
          </a:stretch>
        </p:blipFill>
        <p:spPr>
          <a:xfrm>
            <a:off x="6624300" y="2658950"/>
            <a:ext cx="2484550" cy="2484550"/>
          </a:xfrm>
          <a:prstGeom prst="rect">
            <a:avLst/>
          </a:prstGeom>
          <a:noFill/>
          <a:ln>
            <a:noFill/>
          </a:ln>
        </p:spPr>
      </p:pic>
      <p:pic>
        <p:nvPicPr>
          <p:cNvPr id="3654" name="Google Shape;3654;p248"/>
          <p:cNvPicPr preferRelativeResize="0"/>
          <p:nvPr/>
        </p:nvPicPr>
        <p:blipFill>
          <a:blip r:embed="rId4">
            <a:alphaModFix/>
          </a:blip>
          <a:stretch>
            <a:fillRect/>
          </a:stretch>
        </p:blipFill>
        <p:spPr>
          <a:xfrm>
            <a:off x="5368650" y="461625"/>
            <a:ext cx="1768800" cy="1768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8"/>
        <p:cNvGrpSpPr/>
        <p:nvPr/>
      </p:nvGrpSpPr>
      <p:grpSpPr>
        <a:xfrm>
          <a:off x="0" y="0"/>
          <a:ext cx="0" cy="0"/>
          <a:chOff x="0" y="0"/>
          <a:chExt cx="0" cy="0"/>
        </a:xfrm>
      </p:grpSpPr>
      <p:grpSp>
        <p:nvGrpSpPr>
          <p:cNvPr id="3659" name="Google Shape;3659;p249"/>
          <p:cNvGrpSpPr/>
          <p:nvPr/>
        </p:nvGrpSpPr>
        <p:grpSpPr>
          <a:xfrm>
            <a:off x="7222396" y="286805"/>
            <a:ext cx="1625806" cy="286966"/>
            <a:chOff x="4081680" y="1541880"/>
            <a:chExt cx="1762200" cy="311040"/>
          </a:xfrm>
        </p:grpSpPr>
        <p:sp>
          <p:nvSpPr>
            <p:cNvPr id="3660" name="Google Shape;3660;p249"/>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61" name="Google Shape;3661;p249"/>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62" name="Google Shape;3662;p249"/>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663" name="Google Shape;3663;p249"/>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664" name="Google Shape;3664;p249"/>
          <p:cNvSpPr/>
          <p:nvPr/>
        </p:nvSpPr>
        <p:spPr>
          <a:xfrm>
            <a:off x="3821000" y="1935825"/>
            <a:ext cx="1905000" cy="10110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tumruy Pro"/>
                <a:ea typeface="Kantumruy Pro"/>
                <a:cs typeface="Kantumruy Pro"/>
                <a:sym typeface="Kantumruy Pro"/>
              </a:rPr>
              <a:t>Rectifier Board</a:t>
            </a:r>
            <a:endParaRPr>
              <a:latin typeface="Kantumruy Pro"/>
              <a:ea typeface="Kantumruy Pro"/>
              <a:cs typeface="Kantumruy Pro"/>
              <a:sym typeface="Kantumruy Pro"/>
            </a:endParaRPr>
          </a:p>
        </p:txBody>
      </p:sp>
      <p:sp>
        <p:nvSpPr>
          <p:cNvPr id="3665" name="Google Shape;3665;p249"/>
          <p:cNvSpPr/>
          <p:nvPr/>
        </p:nvSpPr>
        <p:spPr>
          <a:xfrm>
            <a:off x="6700475" y="1895475"/>
            <a:ext cx="1091700" cy="1091700"/>
          </a:xfrm>
          <a:prstGeom prst="ellipse">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tumruy Pro"/>
                <a:ea typeface="Kantumruy Pro"/>
                <a:cs typeface="Kantumruy Pro"/>
                <a:sym typeface="Kantumruy Pro"/>
              </a:rPr>
              <a:t>3ph Grid</a:t>
            </a:r>
            <a:endParaRPr>
              <a:latin typeface="Kantumruy Pro"/>
              <a:ea typeface="Kantumruy Pro"/>
              <a:cs typeface="Kantumruy Pro"/>
              <a:sym typeface="Kantumruy Pro"/>
            </a:endParaRPr>
          </a:p>
        </p:txBody>
      </p:sp>
      <p:sp>
        <p:nvSpPr>
          <p:cNvPr id="3666" name="Google Shape;3666;p249"/>
          <p:cNvSpPr/>
          <p:nvPr/>
        </p:nvSpPr>
        <p:spPr>
          <a:xfrm>
            <a:off x="5854288" y="2316825"/>
            <a:ext cx="717900" cy="249000"/>
          </a:xfrm>
          <a:prstGeom prst="leftArrow">
            <a:avLst>
              <a:gd name="adj1" fmla="val 50000"/>
              <a:gd name="adj2" fmla="val 5000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tumruy Pro"/>
              <a:ea typeface="Kantumruy Pro"/>
              <a:cs typeface="Kantumruy Pro"/>
              <a:sym typeface="Kantumruy Pro"/>
            </a:endParaRPr>
          </a:p>
        </p:txBody>
      </p:sp>
      <p:sp>
        <p:nvSpPr>
          <p:cNvPr id="3667" name="Google Shape;3667;p249"/>
          <p:cNvSpPr/>
          <p:nvPr/>
        </p:nvSpPr>
        <p:spPr>
          <a:xfrm>
            <a:off x="4150700" y="3914150"/>
            <a:ext cx="1245600" cy="5496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tumruy Pro"/>
                <a:ea typeface="Kantumruy Pro"/>
                <a:cs typeface="Kantumruy Pro"/>
                <a:sym typeface="Kantumruy Pro"/>
              </a:rPr>
              <a:t>DC Link</a:t>
            </a:r>
            <a:endParaRPr>
              <a:latin typeface="Kantumruy Pro"/>
              <a:ea typeface="Kantumruy Pro"/>
              <a:cs typeface="Kantumruy Pro"/>
              <a:sym typeface="Kantumruy Pro"/>
            </a:endParaRPr>
          </a:p>
        </p:txBody>
      </p:sp>
      <p:sp>
        <p:nvSpPr>
          <p:cNvPr id="3668" name="Google Shape;3668;p249"/>
          <p:cNvSpPr/>
          <p:nvPr/>
        </p:nvSpPr>
        <p:spPr>
          <a:xfrm rot="-5400000">
            <a:off x="4414538" y="3305988"/>
            <a:ext cx="717900" cy="249000"/>
          </a:xfrm>
          <a:prstGeom prst="leftArrow">
            <a:avLst>
              <a:gd name="adj1" fmla="val 50000"/>
              <a:gd name="adj2" fmla="val 5000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tumruy Pro"/>
              <a:ea typeface="Kantumruy Pro"/>
              <a:cs typeface="Kantumruy Pro"/>
              <a:sym typeface="Kantumruy Pro"/>
            </a:endParaRPr>
          </a:p>
        </p:txBody>
      </p:sp>
      <p:sp>
        <p:nvSpPr>
          <p:cNvPr id="3669" name="Google Shape;3669;p249"/>
          <p:cNvSpPr/>
          <p:nvPr/>
        </p:nvSpPr>
        <p:spPr>
          <a:xfrm>
            <a:off x="1351825" y="2126325"/>
            <a:ext cx="1324800" cy="6300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tumruy Pro"/>
                <a:ea typeface="Kantumruy Pro"/>
                <a:cs typeface="Kantumruy Pro"/>
                <a:sym typeface="Kantumruy Pro"/>
              </a:rPr>
              <a:t>Controller</a:t>
            </a:r>
            <a:endParaRPr>
              <a:latin typeface="Kantumruy Pro"/>
              <a:ea typeface="Kantumruy Pro"/>
              <a:cs typeface="Kantumruy Pro"/>
              <a:sym typeface="Kantumruy Pro"/>
            </a:endParaRPr>
          </a:p>
        </p:txBody>
      </p:sp>
      <p:sp>
        <p:nvSpPr>
          <p:cNvPr id="3670" name="Google Shape;3670;p249"/>
          <p:cNvSpPr/>
          <p:nvPr/>
        </p:nvSpPr>
        <p:spPr>
          <a:xfrm rot="10800000">
            <a:off x="2889850" y="2359325"/>
            <a:ext cx="717900" cy="249000"/>
          </a:xfrm>
          <a:prstGeom prst="leftArrow">
            <a:avLst>
              <a:gd name="adj1" fmla="val 50000"/>
              <a:gd name="adj2" fmla="val 5000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tumruy Pro"/>
              <a:ea typeface="Kantumruy Pro"/>
              <a:cs typeface="Kantumruy Pro"/>
              <a:sym typeface="Kantumruy Pro"/>
            </a:endParaRPr>
          </a:p>
        </p:txBody>
      </p:sp>
      <p:sp>
        <p:nvSpPr>
          <p:cNvPr id="3671" name="Google Shape;3671;p249"/>
          <p:cNvSpPr txBox="1"/>
          <p:nvPr/>
        </p:nvSpPr>
        <p:spPr>
          <a:xfrm>
            <a:off x="2889850" y="2094100"/>
            <a:ext cx="64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Kantumruy Pro"/>
                <a:ea typeface="Kantumruy Pro"/>
                <a:cs typeface="Kantumruy Pro"/>
                <a:sym typeface="Kantumruy Pro"/>
              </a:rPr>
              <a:t>PWM</a:t>
            </a:r>
            <a:endParaRPr>
              <a:solidFill>
                <a:schemeClr val="dk1"/>
              </a:solidFill>
              <a:latin typeface="Kantumruy Pro"/>
              <a:ea typeface="Kantumruy Pro"/>
              <a:cs typeface="Kantumruy Pro"/>
              <a:sym typeface="Kantumruy Pro"/>
            </a:endParaRPr>
          </a:p>
        </p:txBody>
      </p:sp>
      <p:sp>
        <p:nvSpPr>
          <p:cNvPr id="3672" name="Google Shape;3672;p249"/>
          <p:cNvSpPr/>
          <p:nvPr/>
        </p:nvSpPr>
        <p:spPr>
          <a:xfrm>
            <a:off x="1391425" y="679750"/>
            <a:ext cx="1245600" cy="5496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tumruy Pro"/>
                <a:ea typeface="Kantumruy Pro"/>
                <a:cs typeface="Kantumruy Pro"/>
                <a:sym typeface="Kantumruy Pro"/>
              </a:rPr>
              <a:t>Voltage Sensor</a:t>
            </a:r>
            <a:endParaRPr>
              <a:latin typeface="Kantumruy Pro"/>
              <a:ea typeface="Kantumruy Pro"/>
              <a:cs typeface="Kantumruy Pro"/>
              <a:sym typeface="Kantumruy Pro"/>
            </a:endParaRPr>
          </a:p>
        </p:txBody>
      </p:sp>
      <p:sp>
        <p:nvSpPr>
          <p:cNvPr id="3673" name="Google Shape;3673;p249"/>
          <p:cNvSpPr/>
          <p:nvPr/>
        </p:nvSpPr>
        <p:spPr>
          <a:xfrm>
            <a:off x="1391425" y="3653300"/>
            <a:ext cx="1245600" cy="549600"/>
          </a:xfrm>
          <a:prstGeom prst="rect">
            <a:avLst/>
          </a:prstGeom>
          <a:solidFill>
            <a:schemeClr val="lt1"/>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tumruy Pro"/>
                <a:ea typeface="Kantumruy Pro"/>
                <a:cs typeface="Kantumruy Pro"/>
                <a:sym typeface="Kantumruy Pro"/>
              </a:rPr>
              <a:t>Current Sensor</a:t>
            </a:r>
            <a:endParaRPr>
              <a:latin typeface="Kantumruy Pro"/>
              <a:ea typeface="Kantumruy Pro"/>
              <a:cs typeface="Kantumruy Pro"/>
              <a:sym typeface="Kantumruy Pro"/>
            </a:endParaRPr>
          </a:p>
        </p:txBody>
      </p:sp>
      <p:sp>
        <p:nvSpPr>
          <p:cNvPr id="3674" name="Google Shape;3674;p249"/>
          <p:cNvSpPr/>
          <p:nvPr/>
        </p:nvSpPr>
        <p:spPr>
          <a:xfrm rot="-5400000">
            <a:off x="1655263" y="1553325"/>
            <a:ext cx="717900" cy="249000"/>
          </a:xfrm>
          <a:prstGeom prst="leftArrow">
            <a:avLst>
              <a:gd name="adj1" fmla="val 50000"/>
              <a:gd name="adj2" fmla="val 5000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tumruy Pro"/>
              <a:ea typeface="Kantumruy Pro"/>
              <a:cs typeface="Kantumruy Pro"/>
              <a:sym typeface="Kantumruy Pro"/>
            </a:endParaRPr>
          </a:p>
        </p:txBody>
      </p:sp>
      <p:sp>
        <p:nvSpPr>
          <p:cNvPr id="3675" name="Google Shape;3675;p249"/>
          <p:cNvSpPr/>
          <p:nvPr/>
        </p:nvSpPr>
        <p:spPr>
          <a:xfrm rot="5400000">
            <a:off x="1655263" y="3080313"/>
            <a:ext cx="717900" cy="249000"/>
          </a:xfrm>
          <a:prstGeom prst="leftArrow">
            <a:avLst>
              <a:gd name="adj1" fmla="val 50000"/>
              <a:gd name="adj2" fmla="val 5000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tumruy Pro"/>
              <a:ea typeface="Kantumruy Pro"/>
              <a:cs typeface="Kantumruy Pro"/>
              <a:sym typeface="Kantumruy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4"/>
                                        </p:tgtEl>
                                        <p:attrNameLst>
                                          <p:attrName>style.visibility</p:attrName>
                                        </p:attrNameLst>
                                      </p:cBhvr>
                                      <p:to>
                                        <p:strVal val="visible"/>
                                      </p:to>
                                    </p:set>
                                    <p:animEffect transition="in" filter="fade">
                                      <p:cBhvr>
                                        <p:cTn id="7" dur="100"/>
                                        <p:tgtEl>
                                          <p:spTgt spid="36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665"/>
                                        </p:tgtEl>
                                        <p:attrNameLst>
                                          <p:attrName>style.visibility</p:attrName>
                                        </p:attrNameLst>
                                      </p:cBhvr>
                                      <p:to>
                                        <p:strVal val="visible"/>
                                      </p:to>
                                    </p:set>
                                    <p:anim calcmode="lin" valueType="num">
                                      <p:cBhvr additive="base">
                                        <p:cTn id="12" dur="100"/>
                                        <p:tgtEl>
                                          <p:spTgt spid="3665"/>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3666"/>
                                        </p:tgtEl>
                                        <p:attrNameLst>
                                          <p:attrName>style.visibility</p:attrName>
                                        </p:attrNameLst>
                                      </p:cBhvr>
                                      <p:to>
                                        <p:strVal val="visible"/>
                                      </p:to>
                                    </p:set>
                                    <p:anim calcmode="lin" valueType="num">
                                      <p:cBhvr additive="base">
                                        <p:cTn id="15" dur="100"/>
                                        <p:tgtEl>
                                          <p:spTgt spid="366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667"/>
                                        </p:tgtEl>
                                        <p:attrNameLst>
                                          <p:attrName>style.visibility</p:attrName>
                                        </p:attrNameLst>
                                      </p:cBhvr>
                                      <p:to>
                                        <p:strVal val="visible"/>
                                      </p:to>
                                    </p:set>
                                    <p:anim calcmode="lin" valueType="num">
                                      <p:cBhvr additive="base">
                                        <p:cTn id="20" dur="100"/>
                                        <p:tgtEl>
                                          <p:spTgt spid="3667"/>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668"/>
                                        </p:tgtEl>
                                        <p:attrNameLst>
                                          <p:attrName>style.visibility</p:attrName>
                                        </p:attrNameLst>
                                      </p:cBhvr>
                                      <p:to>
                                        <p:strVal val="visible"/>
                                      </p:to>
                                    </p:set>
                                    <p:anim calcmode="lin" valueType="num">
                                      <p:cBhvr additive="base">
                                        <p:cTn id="23" dur="100"/>
                                        <p:tgtEl>
                                          <p:spTgt spid="366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3669"/>
                                        </p:tgtEl>
                                        <p:attrNameLst>
                                          <p:attrName>style.visibility</p:attrName>
                                        </p:attrNameLst>
                                      </p:cBhvr>
                                      <p:to>
                                        <p:strVal val="visible"/>
                                      </p:to>
                                    </p:set>
                                    <p:anim calcmode="lin" valueType="num">
                                      <p:cBhvr additive="base">
                                        <p:cTn id="28" dur="100"/>
                                        <p:tgtEl>
                                          <p:spTgt spid="3669"/>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3670"/>
                                        </p:tgtEl>
                                        <p:attrNameLst>
                                          <p:attrName>style.visibility</p:attrName>
                                        </p:attrNameLst>
                                      </p:cBhvr>
                                      <p:to>
                                        <p:strVal val="visible"/>
                                      </p:to>
                                    </p:set>
                                    <p:anim calcmode="lin" valueType="num">
                                      <p:cBhvr additive="base">
                                        <p:cTn id="31" dur="100"/>
                                        <p:tgtEl>
                                          <p:spTgt spid="3670"/>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3671"/>
                                        </p:tgtEl>
                                        <p:attrNameLst>
                                          <p:attrName>style.visibility</p:attrName>
                                        </p:attrNameLst>
                                      </p:cBhvr>
                                      <p:to>
                                        <p:strVal val="visible"/>
                                      </p:to>
                                    </p:set>
                                    <p:anim calcmode="lin" valueType="num">
                                      <p:cBhvr additive="base">
                                        <p:cTn id="34" dur="100"/>
                                        <p:tgtEl>
                                          <p:spTgt spid="3671"/>
                                        </p:tgtEl>
                                        <p:attrNameLst>
                                          <p:attrName>ppt_x</p:attrName>
                                        </p:attrNameLst>
                                      </p:cBhvr>
                                      <p:tavLst>
                                        <p:tav tm="0">
                                          <p:val>
                                            <p:strVal val="#ppt_x-1"/>
                                          </p:val>
                                        </p:tav>
                                        <p:tav tm="100000">
                                          <p:val>
                                            <p:strVal val="#ppt_x"/>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3672"/>
                                        </p:tgtEl>
                                        <p:attrNameLst>
                                          <p:attrName>style.visibility</p:attrName>
                                        </p:attrNameLst>
                                      </p:cBhvr>
                                      <p:to>
                                        <p:strVal val="visible"/>
                                      </p:to>
                                    </p:set>
                                    <p:anim calcmode="lin" valueType="num">
                                      <p:cBhvr additive="base">
                                        <p:cTn id="39" dur="100"/>
                                        <p:tgtEl>
                                          <p:spTgt spid="3672"/>
                                        </p:tgtEl>
                                        <p:attrNameLst>
                                          <p:attrName>ppt_y</p:attrName>
                                        </p:attrNameLst>
                                      </p:cBhvr>
                                      <p:tavLst>
                                        <p:tav tm="0">
                                          <p:val>
                                            <p:strVal val="#ppt_y-1"/>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3674"/>
                                        </p:tgtEl>
                                        <p:attrNameLst>
                                          <p:attrName>style.visibility</p:attrName>
                                        </p:attrNameLst>
                                      </p:cBhvr>
                                      <p:to>
                                        <p:strVal val="visible"/>
                                      </p:to>
                                    </p:set>
                                    <p:anim calcmode="lin" valueType="num">
                                      <p:cBhvr additive="base">
                                        <p:cTn id="42" dur="100"/>
                                        <p:tgtEl>
                                          <p:spTgt spid="367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673"/>
                                        </p:tgtEl>
                                        <p:attrNameLst>
                                          <p:attrName>style.visibility</p:attrName>
                                        </p:attrNameLst>
                                      </p:cBhvr>
                                      <p:to>
                                        <p:strVal val="visible"/>
                                      </p:to>
                                    </p:set>
                                    <p:anim calcmode="lin" valueType="num">
                                      <p:cBhvr additive="base">
                                        <p:cTn id="47" dur="100"/>
                                        <p:tgtEl>
                                          <p:spTgt spid="3673"/>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3675"/>
                                        </p:tgtEl>
                                        <p:attrNameLst>
                                          <p:attrName>style.visibility</p:attrName>
                                        </p:attrNameLst>
                                      </p:cBhvr>
                                      <p:to>
                                        <p:strVal val="visible"/>
                                      </p:to>
                                    </p:set>
                                    <p:anim calcmode="lin" valueType="num">
                                      <p:cBhvr additive="base">
                                        <p:cTn id="50" dur="100"/>
                                        <p:tgtEl>
                                          <p:spTgt spid="36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p250"/>
          <p:cNvSpPr txBox="1">
            <a:spLocks noGrp="1"/>
          </p:cNvSpPr>
          <p:nvPr>
            <p:ph type="title"/>
          </p:nvPr>
        </p:nvSpPr>
        <p:spPr>
          <a:xfrm>
            <a:off x="2424750" y="1746300"/>
            <a:ext cx="4294500" cy="176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Main Board</a:t>
            </a:r>
            <a:endParaRPr/>
          </a:p>
        </p:txBody>
      </p:sp>
      <p:sp>
        <p:nvSpPr>
          <p:cNvPr id="3681" name="Google Shape;3681;p250"/>
          <p:cNvSpPr txBox="1">
            <a:spLocks noGrp="1"/>
          </p:cNvSpPr>
          <p:nvPr>
            <p:ph type="title"/>
          </p:nvPr>
        </p:nvSpPr>
        <p:spPr>
          <a:xfrm>
            <a:off x="7959600" y="29325"/>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grpSp>
        <p:nvGrpSpPr>
          <p:cNvPr id="3686" name="Google Shape;3686;p251"/>
          <p:cNvGrpSpPr/>
          <p:nvPr/>
        </p:nvGrpSpPr>
        <p:grpSpPr>
          <a:xfrm>
            <a:off x="7112471" y="896105"/>
            <a:ext cx="1625806" cy="286966"/>
            <a:chOff x="4081680" y="1541880"/>
            <a:chExt cx="1762200" cy="311040"/>
          </a:xfrm>
        </p:grpSpPr>
        <p:sp>
          <p:nvSpPr>
            <p:cNvPr id="3687" name="Google Shape;3687;p25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88" name="Google Shape;3688;p25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89" name="Google Shape;3689;p25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690" name="Google Shape;3690;p251"/>
          <p:cNvSpPr txBox="1"/>
          <p:nvPr/>
        </p:nvSpPr>
        <p:spPr>
          <a:xfrm>
            <a:off x="231525" y="434400"/>
            <a:ext cx="58176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000" b="1">
                <a:solidFill>
                  <a:schemeClr val="dk1"/>
                </a:solidFill>
                <a:latin typeface="Manrope"/>
                <a:ea typeface="Manrope"/>
                <a:cs typeface="Manrope"/>
                <a:sym typeface="Manrope"/>
              </a:rPr>
              <a:t>3Φ -bridge 600V / 30A</a:t>
            </a:r>
            <a:endParaRPr sz="100" b="1">
              <a:solidFill>
                <a:schemeClr val="dk2"/>
              </a:solidFill>
              <a:latin typeface="Cairo"/>
              <a:ea typeface="Cairo"/>
              <a:cs typeface="Cairo"/>
              <a:sym typeface="Cairo"/>
            </a:endParaRPr>
          </a:p>
        </p:txBody>
      </p:sp>
      <p:sp>
        <p:nvSpPr>
          <p:cNvPr id="3691" name="Google Shape;3691;p251"/>
          <p:cNvSpPr txBox="1"/>
          <p:nvPr/>
        </p:nvSpPr>
        <p:spPr>
          <a:xfrm>
            <a:off x="231525" y="896100"/>
            <a:ext cx="422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IKCM30F60GD</a:t>
            </a:r>
            <a:endParaRPr sz="1800">
              <a:solidFill>
                <a:schemeClr val="dk1"/>
              </a:solidFill>
              <a:latin typeface="Cairo Medium"/>
              <a:ea typeface="Cairo Medium"/>
              <a:cs typeface="Cairo Medium"/>
              <a:sym typeface="Cairo Medium"/>
            </a:endParaRPr>
          </a:p>
        </p:txBody>
      </p:sp>
      <p:pic>
        <p:nvPicPr>
          <p:cNvPr id="3692" name="Google Shape;3692;p251"/>
          <p:cNvPicPr preferRelativeResize="0"/>
          <p:nvPr/>
        </p:nvPicPr>
        <p:blipFill>
          <a:blip r:embed="rId3">
            <a:alphaModFix/>
          </a:blip>
          <a:stretch>
            <a:fillRect/>
          </a:stretch>
        </p:blipFill>
        <p:spPr>
          <a:xfrm>
            <a:off x="1492725" y="1050075"/>
            <a:ext cx="6158545" cy="3468350"/>
          </a:xfrm>
          <a:prstGeom prst="rect">
            <a:avLst/>
          </a:prstGeom>
          <a:noFill/>
          <a:ln>
            <a:noFill/>
          </a:ln>
          <a:effectLst>
            <a:outerShdw blurRad="57150" dist="161925" dir="5400000" algn="bl" rotWithShape="0">
              <a:srgbClr val="000000">
                <a:alpha val="50000"/>
              </a:srgbClr>
            </a:outerShdw>
          </a:effectLst>
        </p:spPr>
      </p:pic>
      <p:sp>
        <p:nvSpPr>
          <p:cNvPr id="3693" name="Google Shape;3693;p251"/>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694" name="Google Shape;3694;p251"/>
          <p:cNvSpPr txBox="1">
            <a:spLocks noGrp="1"/>
          </p:cNvSpPr>
          <p:nvPr>
            <p:ph type="title"/>
          </p:nvPr>
        </p:nvSpPr>
        <p:spPr>
          <a:xfrm>
            <a:off x="0" y="14760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Main Board</a:t>
            </a:r>
            <a:endParaRPr sz="1000" b="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98"/>
        <p:cNvGrpSpPr/>
        <p:nvPr/>
      </p:nvGrpSpPr>
      <p:grpSpPr>
        <a:xfrm>
          <a:off x="0" y="0"/>
          <a:ext cx="0" cy="0"/>
          <a:chOff x="0" y="0"/>
          <a:chExt cx="0" cy="0"/>
        </a:xfrm>
      </p:grpSpPr>
      <p:sp>
        <p:nvSpPr>
          <p:cNvPr id="3699" name="Google Shape;3699;p252"/>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700" name="Google Shape;3700;p252"/>
          <p:cNvSpPr txBox="1">
            <a:spLocks noGrp="1"/>
          </p:cNvSpPr>
          <p:nvPr>
            <p:ph type="title"/>
          </p:nvPr>
        </p:nvSpPr>
        <p:spPr>
          <a:xfrm>
            <a:off x="0" y="14760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Main Board</a:t>
            </a:r>
            <a:endParaRPr sz="1000" b="0"/>
          </a:p>
        </p:txBody>
      </p:sp>
      <p:grpSp>
        <p:nvGrpSpPr>
          <p:cNvPr id="3701" name="Google Shape;3701;p252"/>
          <p:cNvGrpSpPr/>
          <p:nvPr/>
        </p:nvGrpSpPr>
        <p:grpSpPr>
          <a:xfrm>
            <a:off x="7112471" y="896105"/>
            <a:ext cx="1625806" cy="286966"/>
            <a:chOff x="4081680" y="1541880"/>
            <a:chExt cx="1762200" cy="311040"/>
          </a:xfrm>
        </p:grpSpPr>
        <p:sp>
          <p:nvSpPr>
            <p:cNvPr id="3702" name="Google Shape;3702;p252"/>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03" name="Google Shape;3703;p252"/>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04" name="Google Shape;3704;p252"/>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705" name="Google Shape;3705;p252"/>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Isolated DC-DC Transformer</a:t>
            </a:r>
            <a:endParaRPr sz="3000" b="1">
              <a:solidFill>
                <a:schemeClr val="dk1"/>
              </a:solidFill>
              <a:latin typeface="Cairo"/>
              <a:ea typeface="Cairo"/>
              <a:cs typeface="Cairo"/>
              <a:sym typeface="Cairo"/>
            </a:endParaRPr>
          </a:p>
        </p:txBody>
      </p:sp>
      <p:sp>
        <p:nvSpPr>
          <p:cNvPr id="3706" name="Google Shape;3706;p252"/>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PDSE1-S15-S15-S</a:t>
            </a:r>
            <a:endParaRPr sz="1800">
              <a:solidFill>
                <a:schemeClr val="dk1"/>
              </a:solidFill>
              <a:latin typeface="Cairo Medium"/>
              <a:ea typeface="Cairo Medium"/>
              <a:cs typeface="Cairo Medium"/>
              <a:sym typeface="Cairo Medium"/>
            </a:endParaRPr>
          </a:p>
        </p:txBody>
      </p:sp>
      <p:pic>
        <p:nvPicPr>
          <p:cNvPr id="3707" name="Google Shape;3707;p252"/>
          <p:cNvPicPr preferRelativeResize="0"/>
          <p:nvPr/>
        </p:nvPicPr>
        <p:blipFill>
          <a:blip r:embed="rId3">
            <a:alphaModFix/>
          </a:blip>
          <a:stretch>
            <a:fillRect/>
          </a:stretch>
        </p:blipFill>
        <p:spPr>
          <a:xfrm>
            <a:off x="2699375" y="1238525"/>
            <a:ext cx="3745251" cy="3745251"/>
          </a:xfrm>
          <a:prstGeom prst="rect">
            <a:avLst/>
          </a:prstGeom>
          <a:noFill/>
          <a:ln>
            <a:noFill/>
          </a:ln>
          <a:effectLst>
            <a:outerShdw blurRad="57150" dist="11430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7"/>
        <p:cNvGrpSpPr/>
        <p:nvPr/>
      </p:nvGrpSpPr>
      <p:grpSpPr>
        <a:xfrm>
          <a:off x="0" y="0"/>
          <a:ext cx="0" cy="0"/>
          <a:chOff x="0" y="0"/>
          <a:chExt cx="0" cy="0"/>
        </a:xfrm>
      </p:grpSpPr>
      <p:sp>
        <p:nvSpPr>
          <p:cNvPr id="3278" name="Google Shape;3278;p219"/>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3000" b="1">
                <a:solidFill>
                  <a:srgbClr val="2A2A77"/>
                </a:solidFill>
                <a:latin typeface="Manrope"/>
                <a:ea typeface="Manrope"/>
                <a:cs typeface="Manrope"/>
                <a:sym typeface="Manrope"/>
              </a:rPr>
              <a:t>Project Implementation</a:t>
            </a:r>
            <a:endParaRPr sz="3000" b="1">
              <a:solidFill>
                <a:srgbClr val="2A2A77"/>
              </a:solidFill>
              <a:latin typeface="Cairo"/>
              <a:ea typeface="Cairo"/>
              <a:cs typeface="Cairo"/>
              <a:sym typeface="Cairo"/>
            </a:endParaRPr>
          </a:p>
        </p:txBody>
      </p:sp>
      <p:sp>
        <p:nvSpPr>
          <p:cNvPr id="3279" name="Google Shape;3279;p219"/>
          <p:cNvSpPr txBox="1"/>
          <p:nvPr/>
        </p:nvSpPr>
        <p:spPr>
          <a:xfrm>
            <a:off x="586150" y="1093450"/>
            <a:ext cx="764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Cairo Medium"/>
              <a:ea typeface="Cairo Medium"/>
              <a:cs typeface="Cairo Medium"/>
              <a:sym typeface="Cairo Medium"/>
            </a:endParaRPr>
          </a:p>
        </p:txBody>
      </p:sp>
      <p:pic>
        <p:nvPicPr>
          <p:cNvPr id="3280" name="Google Shape;3280;p219"/>
          <p:cNvPicPr preferRelativeResize="0"/>
          <p:nvPr/>
        </p:nvPicPr>
        <p:blipFill>
          <a:blip r:embed="rId3">
            <a:alphaModFix/>
          </a:blip>
          <a:stretch>
            <a:fillRect/>
          </a:stretch>
        </p:blipFill>
        <p:spPr>
          <a:xfrm>
            <a:off x="918150" y="1093450"/>
            <a:ext cx="7307700" cy="3603800"/>
          </a:xfrm>
          <a:prstGeom prst="rect">
            <a:avLst/>
          </a:prstGeom>
          <a:noFill/>
          <a:ln>
            <a:noFill/>
          </a:ln>
        </p:spPr>
      </p:pic>
      <p:sp>
        <p:nvSpPr>
          <p:cNvPr id="3281" name="Google Shape;3281;p219"/>
          <p:cNvSpPr txBox="1">
            <a:spLocks noGrp="1"/>
          </p:cNvSpPr>
          <p:nvPr>
            <p:ph type="title" idx="4294967295"/>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Overview</a:t>
            </a:r>
            <a:endParaRPr sz="1000" b="0"/>
          </a:p>
        </p:txBody>
      </p:sp>
      <p:sp>
        <p:nvSpPr>
          <p:cNvPr id="3282" name="Google Shape;3282;p219"/>
          <p:cNvSpPr txBox="1">
            <a:spLocks noGrp="1"/>
          </p:cNvSpPr>
          <p:nvPr>
            <p:ph type="title" idx="4294967295"/>
          </p:nvPr>
        </p:nvSpPr>
        <p:spPr>
          <a:xfrm>
            <a:off x="0" y="147600"/>
            <a:ext cx="16089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Project Implementation</a:t>
            </a:r>
            <a:endParaRPr sz="1000" b="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1"/>
        <p:cNvGrpSpPr/>
        <p:nvPr/>
      </p:nvGrpSpPr>
      <p:grpSpPr>
        <a:xfrm>
          <a:off x="0" y="0"/>
          <a:ext cx="0" cy="0"/>
          <a:chOff x="0" y="0"/>
          <a:chExt cx="0" cy="0"/>
        </a:xfrm>
      </p:grpSpPr>
      <p:sp>
        <p:nvSpPr>
          <p:cNvPr id="3712" name="Google Shape;3712;p253"/>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713" name="Google Shape;3713;p253"/>
          <p:cNvSpPr txBox="1">
            <a:spLocks noGrp="1"/>
          </p:cNvSpPr>
          <p:nvPr>
            <p:ph type="title"/>
          </p:nvPr>
        </p:nvSpPr>
        <p:spPr>
          <a:xfrm>
            <a:off x="0" y="14760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Main Board</a:t>
            </a:r>
            <a:endParaRPr sz="1000" b="0"/>
          </a:p>
        </p:txBody>
      </p:sp>
      <p:grpSp>
        <p:nvGrpSpPr>
          <p:cNvPr id="3714" name="Google Shape;3714;p253"/>
          <p:cNvGrpSpPr/>
          <p:nvPr/>
        </p:nvGrpSpPr>
        <p:grpSpPr>
          <a:xfrm>
            <a:off x="7112471" y="896105"/>
            <a:ext cx="1625806" cy="286966"/>
            <a:chOff x="4081680" y="1541880"/>
            <a:chExt cx="1762200" cy="311040"/>
          </a:xfrm>
        </p:grpSpPr>
        <p:sp>
          <p:nvSpPr>
            <p:cNvPr id="3715" name="Google Shape;3715;p253"/>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6" name="Google Shape;3716;p253"/>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7" name="Google Shape;3717;p253"/>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718" name="Google Shape;3718;p253"/>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Versions of the Main Board</a:t>
            </a:r>
            <a:endParaRPr sz="3000" b="1">
              <a:solidFill>
                <a:schemeClr val="dk1"/>
              </a:solidFill>
              <a:latin typeface="Cairo"/>
              <a:ea typeface="Cairo"/>
              <a:cs typeface="Cairo"/>
              <a:sym typeface="Cairo"/>
            </a:endParaRPr>
          </a:p>
        </p:txBody>
      </p:sp>
      <p:sp>
        <p:nvSpPr>
          <p:cNvPr id="3719" name="Google Shape;3719;p253"/>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AC/DC Converter Board</a:t>
            </a:r>
            <a:endParaRPr sz="1800">
              <a:solidFill>
                <a:schemeClr val="dk1"/>
              </a:solidFill>
              <a:latin typeface="Cairo Medium"/>
              <a:ea typeface="Cairo Medium"/>
              <a:cs typeface="Cairo Medium"/>
              <a:sym typeface="Cairo Medium"/>
            </a:endParaRPr>
          </a:p>
        </p:txBody>
      </p:sp>
      <p:pic>
        <p:nvPicPr>
          <p:cNvPr id="3720" name="Google Shape;3720;p253"/>
          <p:cNvPicPr preferRelativeResize="0"/>
          <p:nvPr/>
        </p:nvPicPr>
        <p:blipFill rotWithShape="1">
          <a:blip r:embed="rId3">
            <a:alphaModFix/>
          </a:blip>
          <a:srcRect l="1835" t="29567" r="4047" b="13604"/>
          <a:stretch/>
        </p:blipFill>
        <p:spPr>
          <a:xfrm>
            <a:off x="1271481" y="1604600"/>
            <a:ext cx="6601027" cy="2989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24"/>
        <p:cNvGrpSpPr/>
        <p:nvPr/>
      </p:nvGrpSpPr>
      <p:grpSpPr>
        <a:xfrm>
          <a:off x="0" y="0"/>
          <a:ext cx="0" cy="0"/>
          <a:chOff x="0" y="0"/>
          <a:chExt cx="0" cy="0"/>
        </a:xfrm>
      </p:grpSpPr>
      <p:sp>
        <p:nvSpPr>
          <p:cNvPr id="3725" name="Google Shape;3725;p254"/>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726" name="Google Shape;3726;p254"/>
          <p:cNvSpPr txBox="1">
            <a:spLocks noGrp="1"/>
          </p:cNvSpPr>
          <p:nvPr>
            <p:ph type="title"/>
          </p:nvPr>
        </p:nvSpPr>
        <p:spPr>
          <a:xfrm>
            <a:off x="0" y="14760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Main Board</a:t>
            </a:r>
            <a:endParaRPr sz="1000" b="0"/>
          </a:p>
        </p:txBody>
      </p:sp>
      <p:grpSp>
        <p:nvGrpSpPr>
          <p:cNvPr id="3727" name="Google Shape;3727;p254"/>
          <p:cNvGrpSpPr/>
          <p:nvPr/>
        </p:nvGrpSpPr>
        <p:grpSpPr>
          <a:xfrm>
            <a:off x="7200396" y="626717"/>
            <a:ext cx="1625806" cy="286966"/>
            <a:chOff x="4081680" y="1541880"/>
            <a:chExt cx="1762200" cy="311040"/>
          </a:xfrm>
        </p:grpSpPr>
        <p:sp>
          <p:nvSpPr>
            <p:cNvPr id="3728" name="Google Shape;3728;p254"/>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29" name="Google Shape;3729;p254"/>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30" name="Google Shape;3730;p254"/>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731" name="Google Shape;3731;p254"/>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Last Version of the Main Board</a:t>
            </a:r>
            <a:endParaRPr sz="3000" b="1">
              <a:solidFill>
                <a:schemeClr val="dk1"/>
              </a:solidFill>
              <a:latin typeface="Cairo"/>
              <a:ea typeface="Cairo"/>
              <a:cs typeface="Cairo"/>
              <a:sym typeface="Cairo"/>
            </a:endParaRPr>
          </a:p>
        </p:txBody>
      </p:sp>
      <p:pic>
        <p:nvPicPr>
          <p:cNvPr id="3732" name="Google Shape;3732;p254"/>
          <p:cNvPicPr preferRelativeResize="0"/>
          <p:nvPr/>
        </p:nvPicPr>
        <p:blipFill>
          <a:blip r:embed="rId3">
            <a:alphaModFix/>
          </a:blip>
          <a:stretch>
            <a:fillRect/>
          </a:stretch>
        </p:blipFill>
        <p:spPr>
          <a:xfrm>
            <a:off x="954150" y="1008275"/>
            <a:ext cx="7317950" cy="4116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255"/>
          <p:cNvSpPr txBox="1">
            <a:spLocks noGrp="1"/>
          </p:cNvSpPr>
          <p:nvPr>
            <p:ph type="title"/>
          </p:nvPr>
        </p:nvSpPr>
        <p:spPr>
          <a:xfrm>
            <a:off x="1282200" y="1687350"/>
            <a:ext cx="6579600" cy="176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Interfacing Board</a:t>
            </a:r>
            <a:endParaRPr/>
          </a:p>
        </p:txBody>
      </p:sp>
      <p:sp>
        <p:nvSpPr>
          <p:cNvPr id="3738" name="Google Shape;3738;p255"/>
          <p:cNvSpPr txBox="1">
            <a:spLocks noGrp="1"/>
          </p:cNvSpPr>
          <p:nvPr>
            <p:ph type="title"/>
          </p:nvPr>
        </p:nvSpPr>
        <p:spPr>
          <a:xfrm>
            <a:off x="7959600" y="29325"/>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42"/>
        <p:cNvGrpSpPr/>
        <p:nvPr/>
      </p:nvGrpSpPr>
      <p:grpSpPr>
        <a:xfrm>
          <a:off x="0" y="0"/>
          <a:ext cx="0" cy="0"/>
          <a:chOff x="0" y="0"/>
          <a:chExt cx="0" cy="0"/>
        </a:xfrm>
      </p:grpSpPr>
      <p:sp>
        <p:nvSpPr>
          <p:cNvPr id="3743" name="Google Shape;3743;p256"/>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744" name="Google Shape;3744;p256"/>
          <p:cNvSpPr txBox="1">
            <a:spLocks noGrp="1"/>
          </p:cNvSpPr>
          <p:nvPr>
            <p:ph type="title"/>
          </p:nvPr>
        </p:nvSpPr>
        <p:spPr>
          <a:xfrm>
            <a:off x="0" y="147600"/>
            <a:ext cx="12237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Interfacing Board</a:t>
            </a:r>
            <a:endParaRPr sz="1000" b="0"/>
          </a:p>
        </p:txBody>
      </p:sp>
      <p:grpSp>
        <p:nvGrpSpPr>
          <p:cNvPr id="3745" name="Google Shape;3745;p256"/>
          <p:cNvGrpSpPr/>
          <p:nvPr/>
        </p:nvGrpSpPr>
        <p:grpSpPr>
          <a:xfrm>
            <a:off x="7200396" y="626717"/>
            <a:ext cx="1625806" cy="286966"/>
            <a:chOff x="4081680" y="1541880"/>
            <a:chExt cx="1762200" cy="311040"/>
          </a:xfrm>
        </p:grpSpPr>
        <p:sp>
          <p:nvSpPr>
            <p:cNvPr id="3746" name="Google Shape;3746;p256"/>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47" name="Google Shape;3747;p256"/>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48" name="Google Shape;3748;p256"/>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749" name="Google Shape;3749;p256"/>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Microcontroller </a:t>
            </a:r>
            <a:endParaRPr sz="3000" b="1">
              <a:solidFill>
                <a:schemeClr val="dk1"/>
              </a:solidFill>
              <a:latin typeface="Cairo"/>
              <a:ea typeface="Cairo"/>
              <a:cs typeface="Cairo"/>
              <a:sym typeface="Cairo"/>
            </a:endParaRPr>
          </a:p>
        </p:txBody>
      </p:sp>
      <p:sp>
        <p:nvSpPr>
          <p:cNvPr id="3750" name="Google Shape;3750;p256"/>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Launchpad F28379D</a:t>
            </a:r>
            <a:endParaRPr sz="1800">
              <a:solidFill>
                <a:schemeClr val="dk1"/>
              </a:solidFill>
              <a:latin typeface="Cairo Medium"/>
              <a:ea typeface="Cairo Medium"/>
              <a:cs typeface="Cairo Medium"/>
              <a:sym typeface="Cairo Medium"/>
            </a:endParaRPr>
          </a:p>
        </p:txBody>
      </p:sp>
      <p:pic>
        <p:nvPicPr>
          <p:cNvPr id="3751" name="Google Shape;3751;p256"/>
          <p:cNvPicPr preferRelativeResize="0"/>
          <p:nvPr/>
        </p:nvPicPr>
        <p:blipFill>
          <a:blip r:embed="rId3">
            <a:alphaModFix/>
          </a:blip>
          <a:stretch>
            <a:fillRect/>
          </a:stretch>
        </p:blipFill>
        <p:spPr>
          <a:xfrm>
            <a:off x="1489025" y="1450950"/>
            <a:ext cx="6165955" cy="3468350"/>
          </a:xfrm>
          <a:prstGeom prst="rect">
            <a:avLst/>
          </a:prstGeom>
          <a:noFill/>
          <a:ln>
            <a:noFill/>
          </a:ln>
          <a:effectLst>
            <a:outerShdw blurRad="171450" dist="209550" dir="5400000" algn="bl" rotWithShape="0">
              <a:srgbClr val="000000">
                <a:alpha val="51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55"/>
        <p:cNvGrpSpPr/>
        <p:nvPr/>
      </p:nvGrpSpPr>
      <p:grpSpPr>
        <a:xfrm>
          <a:off x="0" y="0"/>
          <a:ext cx="0" cy="0"/>
          <a:chOff x="0" y="0"/>
          <a:chExt cx="0" cy="0"/>
        </a:xfrm>
      </p:grpSpPr>
      <p:sp>
        <p:nvSpPr>
          <p:cNvPr id="3756" name="Google Shape;3756;p257"/>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757" name="Google Shape;3757;p257"/>
          <p:cNvSpPr txBox="1">
            <a:spLocks noGrp="1"/>
          </p:cNvSpPr>
          <p:nvPr>
            <p:ph type="title"/>
          </p:nvPr>
        </p:nvSpPr>
        <p:spPr>
          <a:xfrm>
            <a:off x="0" y="147600"/>
            <a:ext cx="12237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Interfacing Board</a:t>
            </a:r>
            <a:endParaRPr sz="1000" b="0"/>
          </a:p>
        </p:txBody>
      </p:sp>
      <p:grpSp>
        <p:nvGrpSpPr>
          <p:cNvPr id="3758" name="Google Shape;3758;p257"/>
          <p:cNvGrpSpPr/>
          <p:nvPr/>
        </p:nvGrpSpPr>
        <p:grpSpPr>
          <a:xfrm>
            <a:off x="7200396" y="626717"/>
            <a:ext cx="1625806" cy="286966"/>
            <a:chOff x="4081680" y="1541880"/>
            <a:chExt cx="1762200" cy="311040"/>
          </a:xfrm>
        </p:grpSpPr>
        <p:sp>
          <p:nvSpPr>
            <p:cNvPr id="3759" name="Google Shape;3759;p257"/>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60" name="Google Shape;3760;p257"/>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61" name="Google Shape;3761;p257"/>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762" name="Google Shape;3762;p257"/>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Optocoupler</a:t>
            </a:r>
            <a:endParaRPr sz="3000" b="1">
              <a:solidFill>
                <a:schemeClr val="dk1"/>
              </a:solidFill>
              <a:latin typeface="Cairo"/>
              <a:ea typeface="Cairo"/>
              <a:cs typeface="Cairo"/>
              <a:sym typeface="Cairo"/>
            </a:endParaRPr>
          </a:p>
        </p:txBody>
      </p:sp>
      <p:sp>
        <p:nvSpPr>
          <p:cNvPr id="3763" name="Google Shape;3763;p257"/>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6n139</a:t>
            </a:r>
            <a:endParaRPr sz="1800">
              <a:solidFill>
                <a:schemeClr val="dk1"/>
              </a:solidFill>
              <a:latin typeface="Cairo Medium"/>
              <a:ea typeface="Cairo Medium"/>
              <a:cs typeface="Cairo Medium"/>
              <a:sym typeface="Cairo Medium"/>
            </a:endParaRPr>
          </a:p>
        </p:txBody>
      </p:sp>
      <p:pic>
        <p:nvPicPr>
          <p:cNvPr id="3764" name="Google Shape;3764;p257"/>
          <p:cNvPicPr preferRelativeResize="0"/>
          <p:nvPr/>
        </p:nvPicPr>
        <p:blipFill>
          <a:blip r:embed="rId3">
            <a:alphaModFix/>
          </a:blip>
          <a:stretch>
            <a:fillRect/>
          </a:stretch>
        </p:blipFill>
        <p:spPr>
          <a:xfrm>
            <a:off x="4958950" y="1245850"/>
            <a:ext cx="3745250" cy="3745250"/>
          </a:xfrm>
          <a:prstGeom prst="rect">
            <a:avLst/>
          </a:prstGeom>
          <a:noFill/>
          <a:ln>
            <a:noFill/>
          </a:ln>
          <a:effectLst>
            <a:outerShdw blurRad="57150" dist="161925" dir="5400000" algn="bl" rotWithShape="0">
              <a:srgbClr val="000000">
                <a:alpha val="50000"/>
              </a:srgbClr>
            </a:outerShdw>
          </a:effectLst>
        </p:spPr>
      </p:pic>
      <p:pic>
        <p:nvPicPr>
          <p:cNvPr id="3765" name="Google Shape;3765;p257"/>
          <p:cNvPicPr preferRelativeResize="0"/>
          <p:nvPr/>
        </p:nvPicPr>
        <p:blipFill>
          <a:blip r:embed="rId4">
            <a:alphaModFix/>
          </a:blip>
          <a:stretch>
            <a:fillRect/>
          </a:stretch>
        </p:blipFill>
        <p:spPr>
          <a:xfrm>
            <a:off x="152400" y="1522750"/>
            <a:ext cx="4654151" cy="300968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9"/>
        <p:cNvGrpSpPr/>
        <p:nvPr/>
      </p:nvGrpSpPr>
      <p:grpSpPr>
        <a:xfrm>
          <a:off x="0" y="0"/>
          <a:ext cx="0" cy="0"/>
          <a:chOff x="0" y="0"/>
          <a:chExt cx="0" cy="0"/>
        </a:xfrm>
      </p:grpSpPr>
      <p:sp>
        <p:nvSpPr>
          <p:cNvPr id="3770" name="Google Shape;3770;p258"/>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771" name="Google Shape;3771;p258"/>
          <p:cNvSpPr txBox="1">
            <a:spLocks noGrp="1"/>
          </p:cNvSpPr>
          <p:nvPr>
            <p:ph type="title"/>
          </p:nvPr>
        </p:nvSpPr>
        <p:spPr>
          <a:xfrm>
            <a:off x="0" y="147600"/>
            <a:ext cx="12237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Interfacing Board</a:t>
            </a:r>
            <a:endParaRPr sz="1000" b="0"/>
          </a:p>
        </p:txBody>
      </p:sp>
      <p:grpSp>
        <p:nvGrpSpPr>
          <p:cNvPr id="3772" name="Google Shape;3772;p258"/>
          <p:cNvGrpSpPr/>
          <p:nvPr/>
        </p:nvGrpSpPr>
        <p:grpSpPr>
          <a:xfrm>
            <a:off x="2256046" y="626717"/>
            <a:ext cx="1625806" cy="286966"/>
            <a:chOff x="4081680" y="1541880"/>
            <a:chExt cx="1762200" cy="311040"/>
          </a:xfrm>
        </p:grpSpPr>
        <p:sp>
          <p:nvSpPr>
            <p:cNvPr id="3773" name="Google Shape;3773;p258"/>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74" name="Google Shape;3774;p258"/>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75" name="Google Shape;3775;p258"/>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776" name="Google Shape;3776;p258"/>
          <p:cNvSpPr txBox="1"/>
          <p:nvPr/>
        </p:nvSpPr>
        <p:spPr>
          <a:xfrm>
            <a:off x="439600" y="2017650"/>
            <a:ext cx="581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DSP Interfacing</a:t>
            </a:r>
            <a:endParaRPr sz="3000" b="1">
              <a:solidFill>
                <a:schemeClr val="dk1"/>
              </a:solidFill>
              <a:latin typeface="Cairo"/>
              <a:ea typeface="Cairo"/>
              <a:cs typeface="Cairo"/>
              <a:sym typeface="Cairo"/>
            </a:endParaRPr>
          </a:p>
          <a:p>
            <a:pPr marL="0" lvl="0" indent="0" algn="l" rtl="0">
              <a:spcBef>
                <a:spcPts val="0"/>
              </a:spcBef>
              <a:spcAft>
                <a:spcPts val="0"/>
              </a:spcAft>
              <a:buNone/>
            </a:pPr>
            <a:r>
              <a:rPr lang="en" sz="3000" b="1">
                <a:solidFill>
                  <a:schemeClr val="dk1"/>
                </a:solidFill>
                <a:latin typeface="Cairo"/>
                <a:ea typeface="Cairo"/>
                <a:cs typeface="Cairo"/>
                <a:sym typeface="Cairo"/>
              </a:rPr>
              <a:t>Board</a:t>
            </a:r>
            <a:endParaRPr sz="3000" b="1">
              <a:solidFill>
                <a:schemeClr val="dk1"/>
              </a:solidFill>
              <a:latin typeface="Cairo"/>
              <a:ea typeface="Cairo"/>
              <a:cs typeface="Cairo"/>
              <a:sym typeface="Cairo"/>
            </a:endParaRPr>
          </a:p>
        </p:txBody>
      </p:sp>
      <p:pic>
        <p:nvPicPr>
          <p:cNvPr id="3777" name="Google Shape;3777;p258"/>
          <p:cNvPicPr preferRelativeResize="0"/>
          <p:nvPr/>
        </p:nvPicPr>
        <p:blipFill>
          <a:blip r:embed="rId3">
            <a:alphaModFix/>
          </a:blip>
          <a:stretch>
            <a:fillRect/>
          </a:stretch>
        </p:blipFill>
        <p:spPr>
          <a:xfrm>
            <a:off x="3881850" y="233762"/>
            <a:ext cx="4675973" cy="46759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81"/>
        <p:cNvGrpSpPr/>
        <p:nvPr/>
      </p:nvGrpSpPr>
      <p:grpSpPr>
        <a:xfrm>
          <a:off x="0" y="0"/>
          <a:ext cx="0" cy="0"/>
          <a:chOff x="0" y="0"/>
          <a:chExt cx="0" cy="0"/>
        </a:xfrm>
      </p:grpSpPr>
      <p:sp>
        <p:nvSpPr>
          <p:cNvPr id="3782" name="Google Shape;3782;p259"/>
          <p:cNvSpPr txBox="1">
            <a:spLocks noGrp="1"/>
          </p:cNvSpPr>
          <p:nvPr>
            <p:ph type="title"/>
          </p:nvPr>
        </p:nvSpPr>
        <p:spPr>
          <a:xfrm>
            <a:off x="1282200" y="1687350"/>
            <a:ext cx="6579600" cy="176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Voltage Sensor</a:t>
            </a:r>
            <a:endParaRPr/>
          </a:p>
          <a:p>
            <a:pPr marL="0" lvl="0" indent="0" algn="ctr" rtl="0">
              <a:lnSpc>
                <a:spcPct val="100000"/>
              </a:lnSpc>
              <a:spcBef>
                <a:spcPts val="0"/>
              </a:spcBef>
              <a:spcAft>
                <a:spcPts val="0"/>
              </a:spcAft>
              <a:buSzPts val="4800"/>
              <a:buNone/>
            </a:pPr>
            <a:r>
              <a:rPr lang="en"/>
              <a:t>Board</a:t>
            </a:r>
            <a:endParaRPr/>
          </a:p>
        </p:txBody>
      </p:sp>
      <p:sp>
        <p:nvSpPr>
          <p:cNvPr id="3783" name="Google Shape;3783;p259"/>
          <p:cNvSpPr txBox="1">
            <a:spLocks noGrp="1"/>
          </p:cNvSpPr>
          <p:nvPr>
            <p:ph type="title"/>
          </p:nvPr>
        </p:nvSpPr>
        <p:spPr>
          <a:xfrm>
            <a:off x="7959600" y="29325"/>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87"/>
        <p:cNvGrpSpPr/>
        <p:nvPr/>
      </p:nvGrpSpPr>
      <p:grpSpPr>
        <a:xfrm>
          <a:off x="0" y="0"/>
          <a:ext cx="0" cy="0"/>
          <a:chOff x="0" y="0"/>
          <a:chExt cx="0" cy="0"/>
        </a:xfrm>
      </p:grpSpPr>
      <p:sp>
        <p:nvSpPr>
          <p:cNvPr id="3788" name="Google Shape;3788;p260"/>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789" name="Google Shape;3789;p260"/>
          <p:cNvSpPr txBox="1">
            <a:spLocks noGrp="1"/>
          </p:cNvSpPr>
          <p:nvPr>
            <p:ph type="title"/>
          </p:nvPr>
        </p:nvSpPr>
        <p:spPr>
          <a:xfrm>
            <a:off x="0" y="147600"/>
            <a:ext cx="15093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Voltage Sensors Board</a:t>
            </a:r>
            <a:endParaRPr sz="1000" b="0"/>
          </a:p>
        </p:txBody>
      </p:sp>
      <p:grpSp>
        <p:nvGrpSpPr>
          <p:cNvPr id="3790" name="Google Shape;3790;p260"/>
          <p:cNvGrpSpPr/>
          <p:nvPr/>
        </p:nvGrpSpPr>
        <p:grpSpPr>
          <a:xfrm>
            <a:off x="7200396" y="626717"/>
            <a:ext cx="1625806" cy="286966"/>
            <a:chOff x="4081680" y="1541880"/>
            <a:chExt cx="1762200" cy="311040"/>
          </a:xfrm>
        </p:grpSpPr>
        <p:sp>
          <p:nvSpPr>
            <p:cNvPr id="3791" name="Google Shape;3791;p260"/>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92" name="Google Shape;3792;p260"/>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93" name="Google Shape;3793;p260"/>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794" name="Google Shape;3794;p260"/>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Voltage Sensors</a:t>
            </a:r>
            <a:endParaRPr sz="3000" b="1">
              <a:solidFill>
                <a:schemeClr val="dk1"/>
              </a:solidFill>
              <a:latin typeface="Cairo"/>
              <a:ea typeface="Cairo"/>
              <a:cs typeface="Cairo"/>
              <a:sym typeface="Cairo"/>
            </a:endParaRPr>
          </a:p>
        </p:txBody>
      </p:sp>
      <p:sp>
        <p:nvSpPr>
          <p:cNvPr id="3795" name="Google Shape;3795;p260"/>
          <p:cNvSpPr txBox="1"/>
          <p:nvPr/>
        </p:nvSpPr>
        <p:spPr>
          <a:xfrm>
            <a:off x="586150" y="908650"/>
            <a:ext cx="422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LV 25-P</a:t>
            </a:r>
            <a:endParaRPr sz="1800">
              <a:solidFill>
                <a:schemeClr val="dk1"/>
              </a:solidFill>
              <a:latin typeface="Cairo Medium"/>
              <a:ea typeface="Cairo Medium"/>
              <a:cs typeface="Cairo Medium"/>
              <a:sym typeface="Cairo Medium"/>
            </a:endParaRPr>
          </a:p>
        </p:txBody>
      </p:sp>
      <p:pic>
        <p:nvPicPr>
          <p:cNvPr id="3796" name="Google Shape;3796;p260"/>
          <p:cNvPicPr preferRelativeResize="0"/>
          <p:nvPr/>
        </p:nvPicPr>
        <p:blipFill>
          <a:blip r:embed="rId3">
            <a:alphaModFix/>
          </a:blip>
          <a:stretch>
            <a:fillRect/>
          </a:stretch>
        </p:blipFill>
        <p:spPr>
          <a:xfrm>
            <a:off x="4958950" y="1245850"/>
            <a:ext cx="3745251" cy="3745251"/>
          </a:xfrm>
          <a:prstGeom prst="rect">
            <a:avLst/>
          </a:prstGeom>
          <a:noFill/>
          <a:ln>
            <a:noFill/>
          </a:ln>
        </p:spPr>
      </p:pic>
      <p:pic>
        <p:nvPicPr>
          <p:cNvPr id="3797" name="Google Shape;3797;p260"/>
          <p:cNvPicPr preferRelativeResize="0"/>
          <p:nvPr/>
        </p:nvPicPr>
        <p:blipFill>
          <a:blip r:embed="rId4">
            <a:alphaModFix/>
          </a:blip>
          <a:stretch>
            <a:fillRect/>
          </a:stretch>
        </p:blipFill>
        <p:spPr>
          <a:xfrm>
            <a:off x="304800" y="2045375"/>
            <a:ext cx="4654150" cy="214618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1"/>
        <p:cNvGrpSpPr/>
        <p:nvPr/>
      </p:nvGrpSpPr>
      <p:grpSpPr>
        <a:xfrm>
          <a:off x="0" y="0"/>
          <a:ext cx="0" cy="0"/>
          <a:chOff x="0" y="0"/>
          <a:chExt cx="0" cy="0"/>
        </a:xfrm>
      </p:grpSpPr>
      <p:sp>
        <p:nvSpPr>
          <p:cNvPr id="3802" name="Google Shape;3802;p261"/>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803" name="Google Shape;3803;p261"/>
          <p:cNvSpPr txBox="1">
            <a:spLocks noGrp="1"/>
          </p:cNvSpPr>
          <p:nvPr>
            <p:ph type="title"/>
          </p:nvPr>
        </p:nvSpPr>
        <p:spPr>
          <a:xfrm>
            <a:off x="0" y="147600"/>
            <a:ext cx="15093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Voltage Sensors Board</a:t>
            </a:r>
            <a:endParaRPr sz="1000" b="0"/>
          </a:p>
        </p:txBody>
      </p:sp>
      <p:grpSp>
        <p:nvGrpSpPr>
          <p:cNvPr id="3804" name="Google Shape;3804;p261"/>
          <p:cNvGrpSpPr/>
          <p:nvPr/>
        </p:nvGrpSpPr>
        <p:grpSpPr>
          <a:xfrm>
            <a:off x="7200396" y="626717"/>
            <a:ext cx="1625806" cy="286966"/>
            <a:chOff x="4081680" y="1541880"/>
            <a:chExt cx="1762200" cy="311040"/>
          </a:xfrm>
        </p:grpSpPr>
        <p:sp>
          <p:nvSpPr>
            <p:cNvPr id="3805" name="Google Shape;3805;p26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06" name="Google Shape;3806;p26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07" name="Google Shape;3807;p26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808" name="Google Shape;3808;p261"/>
          <p:cNvSpPr txBox="1"/>
          <p:nvPr/>
        </p:nvSpPr>
        <p:spPr>
          <a:xfrm>
            <a:off x="574338" y="1046900"/>
            <a:ext cx="3993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Voltage Sensors Needs</a:t>
            </a:r>
            <a:endParaRPr sz="3000" b="1">
              <a:solidFill>
                <a:schemeClr val="dk1"/>
              </a:solidFill>
              <a:latin typeface="Cairo"/>
              <a:ea typeface="Cairo"/>
              <a:cs typeface="Cairo"/>
              <a:sym typeface="Cairo"/>
            </a:endParaRPr>
          </a:p>
        </p:txBody>
      </p:sp>
      <p:pic>
        <p:nvPicPr>
          <p:cNvPr id="3809" name="Google Shape;3809;p261"/>
          <p:cNvPicPr preferRelativeResize="0"/>
          <p:nvPr/>
        </p:nvPicPr>
        <p:blipFill>
          <a:blip r:embed="rId3">
            <a:alphaModFix/>
          </a:blip>
          <a:stretch>
            <a:fillRect/>
          </a:stretch>
        </p:blipFill>
        <p:spPr>
          <a:xfrm>
            <a:off x="4856998" y="168550"/>
            <a:ext cx="4125474" cy="2403200"/>
          </a:xfrm>
          <a:prstGeom prst="rect">
            <a:avLst/>
          </a:prstGeom>
          <a:noFill/>
          <a:ln>
            <a:noFill/>
          </a:ln>
        </p:spPr>
      </p:pic>
      <p:pic>
        <p:nvPicPr>
          <p:cNvPr id="3810" name="Google Shape;3810;p261"/>
          <p:cNvPicPr preferRelativeResize="0"/>
          <p:nvPr/>
        </p:nvPicPr>
        <p:blipFill>
          <a:blip r:embed="rId4">
            <a:alphaModFix/>
          </a:blip>
          <a:stretch>
            <a:fillRect/>
          </a:stretch>
        </p:blipFill>
        <p:spPr>
          <a:xfrm>
            <a:off x="95225" y="2830276"/>
            <a:ext cx="5561126" cy="2054700"/>
          </a:xfrm>
          <a:prstGeom prst="rect">
            <a:avLst/>
          </a:prstGeom>
          <a:noFill/>
          <a:ln>
            <a:noFill/>
          </a:ln>
        </p:spPr>
      </p:pic>
      <p:pic>
        <p:nvPicPr>
          <p:cNvPr id="3811" name="Google Shape;3811;p261"/>
          <p:cNvPicPr preferRelativeResize="0"/>
          <p:nvPr/>
        </p:nvPicPr>
        <p:blipFill>
          <a:blip r:embed="rId5">
            <a:alphaModFix/>
          </a:blip>
          <a:stretch>
            <a:fillRect/>
          </a:stretch>
        </p:blipFill>
        <p:spPr>
          <a:xfrm>
            <a:off x="5808751" y="2724149"/>
            <a:ext cx="3173730" cy="2266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15"/>
        <p:cNvGrpSpPr/>
        <p:nvPr/>
      </p:nvGrpSpPr>
      <p:grpSpPr>
        <a:xfrm>
          <a:off x="0" y="0"/>
          <a:ext cx="0" cy="0"/>
          <a:chOff x="0" y="0"/>
          <a:chExt cx="0" cy="0"/>
        </a:xfrm>
      </p:grpSpPr>
      <p:sp>
        <p:nvSpPr>
          <p:cNvPr id="3816" name="Google Shape;3816;p262"/>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817" name="Google Shape;3817;p262"/>
          <p:cNvSpPr txBox="1">
            <a:spLocks noGrp="1"/>
          </p:cNvSpPr>
          <p:nvPr>
            <p:ph type="title"/>
          </p:nvPr>
        </p:nvSpPr>
        <p:spPr>
          <a:xfrm>
            <a:off x="0" y="147600"/>
            <a:ext cx="15093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Voltage Sensors Board</a:t>
            </a:r>
            <a:endParaRPr sz="1000" b="0"/>
          </a:p>
        </p:txBody>
      </p:sp>
      <p:grpSp>
        <p:nvGrpSpPr>
          <p:cNvPr id="3818" name="Google Shape;3818;p262"/>
          <p:cNvGrpSpPr/>
          <p:nvPr/>
        </p:nvGrpSpPr>
        <p:grpSpPr>
          <a:xfrm>
            <a:off x="7200396" y="626717"/>
            <a:ext cx="1625806" cy="286966"/>
            <a:chOff x="4081680" y="1541880"/>
            <a:chExt cx="1762200" cy="311040"/>
          </a:xfrm>
        </p:grpSpPr>
        <p:sp>
          <p:nvSpPr>
            <p:cNvPr id="3819" name="Google Shape;3819;p262"/>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20" name="Google Shape;3820;p262"/>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21" name="Google Shape;3821;p262"/>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822" name="Google Shape;3822;p262"/>
          <p:cNvSpPr txBox="1"/>
          <p:nvPr/>
        </p:nvSpPr>
        <p:spPr>
          <a:xfrm>
            <a:off x="161175" y="1786800"/>
            <a:ext cx="5817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Voltage</a:t>
            </a:r>
            <a:endParaRPr sz="3000" b="1">
              <a:solidFill>
                <a:schemeClr val="dk1"/>
              </a:solidFill>
              <a:latin typeface="Cairo"/>
              <a:ea typeface="Cairo"/>
              <a:cs typeface="Cairo"/>
              <a:sym typeface="Cairo"/>
            </a:endParaRPr>
          </a:p>
          <a:p>
            <a:pPr marL="0" lvl="0" indent="0" algn="l" rtl="0">
              <a:spcBef>
                <a:spcPts val="0"/>
              </a:spcBef>
              <a:spcAft>
                <a:spcPts val="0"/>
              </a:spcAft>
              <a:buNone/>
            </a:pPr>
            <a:r>
              <a:rPr lang="en" sz="3000" b="1">
                <a:solidFill>
                  <a:schemeClr val="dk1"/>
                </a:solidFill>
                <a:latin typeface="Cairo"/>
                <a:ea typeface="Cairo"/>
                <a:cs typeface="Cairo"/>
                <a:sym typeface="Cairo"/>
              </a:rPr>
              <a:t>Sensors</a:t>
            </a:r>
            <a:endParaRPr sz="3000" b="1">
              <a:solidFill>
                <a:schemeClr val="dk1"/>
              </a:solidFill>
              <a:latin typeface="Cairo"/>
              <a:ea typeface="Cairo"/>
              <a:cs typeface="Cairo"/>
              <a:sym typeface="Cairo"/>
            </a:endParaRPr>
          </a:p>
          <a:p>
            <a:pPr marL="0" lvl="0" indent="0" algn="l" rtl="0">
              <a:spcBef>
                <a:spcPts val="0"/>
              </a:spcBef>
              <a:spcAft>
                <a:spcPts val="0"/>
              </a:spcAft>
              <a:buNone/>
            </a:pPr>
            <a:r>
              <a:rPr lang="en" sz="3000" b="1">
                <a:solidFill>
                  <a:schemeClr val="dk1"/>
                </a:solidFill>
                <a:latin typeface="Cairo"/>
                <a:ea typeface="Cairo"/>
                <a:cs typeface="Cairo"/>
                <a:sym typeface="Cairo"/>
              </a:rPr>
              <a:t>Board</a:t>
            </a:r>
            <a:endParaRPr sz="3000" b="1">
              <a:solidFill>
                <a:schemeClr val="dk1"/>
              </a:solidFill>
              <a:latin typeface="Cairo"/>
              <a:ea typeface="Cairo"/>
              <a:cs typeface="Cairo"/>
              <a:sym typeface="Cairo"/>
            </a:endParaRPr>
          </a:p>
        </p:txBody>
      </p:sp>
      <p:pic>
        <p:nvPicPr>
          <p:cNvPr id="3823" name="Google Shape;3823;p262"/>
          <p:cNvPicPr preferRelativeResize="0"/>
          <p:nvPr/>
        </p:nvPicPr>
        <p:blipFill>
          <a:blip r:embed="rId3">
            <a:alphaModFix/>
          </a:blip>
          <a:stretch>
            <a:fillRect/>
          </a:stretch>
        </p:blipFill>
        <p:spPr>
          <a:xfrm>
            <a:off x="842600" y="65975"/>
            <a:ext cx="8745600" cy="49193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6"/>
        <p:cNvGrpSpPr/>
        <p:nvPr/>
      </p:nvGrpSpPr>
      <p:grpSpPr>
        <a:xfrm>
          <a:off x="0" y="0"/>
          <a:ext cx="0" cy="0"/>
          <a:chOff x="0" y="0"/>
          <a:chExt cx="0" cy="0"/>
        </a:xfrm>
      </p:grpSpPr>
      <p:sp>
        <p:nvSpPr>
          <p:cNvPr id="3287" name="Google Shape;3287;p220"/>
          <p:cNvSpPr txBox="1"/>
          <p:nvPr/>
        </p:nvSpPr>
        <p:spPr>
          <a:xfrm>
            <a:off x="586150" y="446950"/>
            <a:ext cx="773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2A2A77"/>
                </a:solidFill>
                <a:latin typeface="Manrope"/>
                <a:ea typeface="Manrope"/>
                <a:cs typeface="Manrope"/>
                <a:sym typeface="Manrope"/>
              </a:rPr>
              <a:t>Active-Front-End (AFE)</a:t>
            </a:r>
            <a:r>
              <a:rPr lang="en" sz="3000" b="1">
                <a:solidFill>
                  <a:srgbClr val="2A2A77"/>
                </a:solidFill>
                <a:latin typeface="Cairo"/>
                <a:ea typeface="Cairo"/>
                <a:cs typeface="Cairo"/>
                <a:sym typeface="Cairo"/>
              </a:rPr>
              <a:t> </a:t>
            </a:r>
            <a:r>
              <a:rPr lang="en" sz="3000" b="1">
                <a:solidFill>
                  <a:srgbClr val="2A2A77"/>
                </a:solidFill>
                <a:latin typeface="Manrope"/>
                <a:ea typeface="Manrope"/>
                <a:cs typeface="Manrope"/>
                <a:sym typeface="Manrope"/>
              </a:rPr>
              <a:t>Rectifier</a:t>
            </a:r>
            <a:endParaRPr sz="3000" b="1">
              <a:solidFill>
                <a:srgbClr val="2A2A77"/>
              </a:solidFill>
              <a:latin typeface="Cairo"/>
              <a:ea typeface="Cairo"/>
              <a:cs typeface="Cairo"/>
              <a:sym typeface="Cairo"/>
            </a:endParaRPr>
          </a:p>
        </p:txBody>
      </p:sp>
      <p:sp>
        <p:nvSpPr>
          <p:cNvPr id="3288" name="Google Shape;3288;p220"/>
          <p:cNvSpPr txBox="1"/>
          <p:nvPr/>
        </p:nvSpPr>
        <p:spPr>
          <a:xfrm>
            <a:off x="586150" y="1093450"/>
            <a:ext cx="764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Cairo Medium"/>
              <a:ea typeface="Cairo Medium"/>
              <a:cs typeface="Cairo Medium"/>
              <a:sym typeface="Cairo Medium"/>
            </a:endParaRPr>
          </a:p>
        </p:txBody>
      </p:sp>
      <p:pic>
        <p:nvPicPr>
          <p:cNvPr id="3289" name="Google Shape;3289;p220"/>
          <p:cNvPicPr preferRelativeResize="0"/>
          <p:nvPr/>
        </p:nvPicPr>
        <p:blipFill>
          <a:blip r:embed="rId3">
            <a:alphaModFix/>
          </a:blip>
          <a:stretch>
            <a:fillRect/>
          </a:stretch>
        </p:blipFill>
        <p:spPr>
          <a:xfrm>
            <a:off x="790575" y="981400"/>
            <a:ext cx="7562849" cy="4021451"/>
          </a:xfrm>
          <a:prstGeom prst="rect">
            <a:avLst/>
          </a:prstGeom>
          <a:noFill/>
          <a:ln>
            <a:noFill/>
          </a:ln>
        </p:spPr>
      </p:pic>
      <p:sp>
        <p:nvSpPr>
          <p:cNvPr id="3290" name="Google Shape;3290;p220"/>
          <p:cNvSpPr txBox="1">
            <a:spLocks noGrp="1"/>
          </p:cNvSpPr>
          <p:nvPr>
            <p:ph type="title" idx="4294967295"/>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Overview</a:t>
            </a:r>
            <a:endParaRPr sz="1000" b="0"/>
          </a:p>
        </p:txBody>
      </p:sp>
      <p:sp>
        <p:nvSpPr>
          <p:cNvPr id="3291" name="Google Shape;3291;p220"/>
          <p:cNvSpPr txBox="1">
            <a:spLocks noGrp="1"/>
          </p:cNvSpPr>
          <p:nvPr>
            <p:ph type="title" idx="4294967295"/>
          </p:nvPr>
        </p:nvSpPr>
        <p:spPr>
          <a:xfrm>
            <a:off x="0" y="147600"/>
            <a:ext cx="24309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Active-Front-End (AFE) Rectifier</a:t>
            </a:r>
            <a:endParaRPr sz="1000" b="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27"/>
        <p:cNvGrpSpPr/>
        <p:nvPr/>
      </p:nvGrpSpPr>
      <p:grpSpPr>
        <a:xfrm>
          <a:off x="0" y="0"/>
          <a:ext cx="0" cy="0"/>
          <a:chOff x="0" y="0"/>
          <a:chExt cx="0" cy="0"/>
        </a:xfrm>
      </p:grpSpPr>
      <p:sp>
        <p:nvSpPr>
          <p:cNvPr id="3828" name="Google Shape;3828;p263"/>
          <p:cNvSpPr txBox="1">
            <a:spLocks noGrp="1"/>
          </p:cNvSpPr>
          <p:nvPr>
            <p:ph type="title"/>
          </p:nvPr>
        </p:nvSpPr>
        <p:spPr>
          <a:xfrm>
            <a:off x="1282200" y="1687350"/>
            <a:ext cx="6579600" cy="176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Current Sensor</a:t>
            </a:r>
            <a:endParaRPr/>
          </a:p>
          <a:p>
            <a:pPr marL="0" lvl="0" indent="0" algn="ctr" rtl="0">
              <a:lnSpc>
                <a:spcPct val="100000"/>
              </a:lnSpc>
              <a:spcBef>
                <a:spcPts val="0"/>
              </a:spcBef>
              <a:spcAft>
                <a:spcPts val="0"/>
              </a:spcAft>
              <a:buSzPts val="4800"/>
              <a:buNone/>
            </a:pPr>
            <a:r>
              <a:rPr lang="en"/>
              <a:t>Board</a:t>
            </a:r>
            <a:endParaRPr/>
          </a:p>
        </p:txBody>
      </p:sp>
      <p:sp>
        <p:nvSpPr>
          <p:cNvPr id="3829" name="Google Shape;3829;p263"/>
          <p:cNvSpPr txBox="1">
            <a:spLocks noGrp="1"/>
          </p:cNvSpPr>
          <p:nvPr>
            <p:ph type="title"/>
          </p:nvPr>
        </p:nvSpPr>
        <p:spPr>
          <a:xfrm>
            <a:off x="7959600" y="29325"/>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264"/>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835" name="Google Shape;3835;p264"/>
          <p:cNvSpPr txBox="1">
            <a:spLocks noGrp="1"/>
          </p:cNvSpPr>
          <p:nvPr>
            <p:ph type="title"/>
          </p:nvPr>
        </p:nvSpPr>
        <p:spPr>
          <a:xfrm>
            <a:off x="0" y="147600"/>
            <a:ext cx="15387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Current Sensors Board</a:t>
            </a:r>
            <a:endParaRPr sz="1000" b="0"/>
          </a:p>
        </p:txBody>
      </p:sp>
      <p:grpSp>
        <p:nvGrpSpPr>
          <p:cNvPr id="3836" name="Google Shape;3836;p264"/>
          <p:cNvGrpSpPr/>
          <p:nvPr/>
        </p:nvGrpSpPr>
        <p:grpSpPr>
          <a:xfrm>
            <a:off x="7200396" y="626717"/>
            <a:ext cx="1625806" cy="286966"/>
            <a:chOff x="4081680" y="1541880"/>
            <a:chExt cx="1762200" cy="311040"/>
          </a:xfrm>
        </p:grpSpPr>
        <p:sp>
          <p:nvSpPr>
            <p:cNvPr id="3837" name="Google Shape;3837;p264"/>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38" name="Google Shape;3838;p264"/>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39" name="Google Shape;3839;p264"/>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840" name="Google Shape;3840;p264"/>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Current Sensors</a:t>
            </a:r>
            <a:endParaRPr sz="3000" b="1">
              <a:solidFill>
                <a:schemeClr val="dk1"/>
              </a:solidFill>
              <a:latin typeface="Cairo"/>
              <a:ea typeface="Cairo"/>
              <a:cs typeface="Cairo"/>
              <a:sym typeface="Cairo"/>
            </a:endParaRPr>
          </a:p>
        </p:txBody>
      </p:sp>
      <p:sp>
        <p:nvSpPr>
          <p:cNvPr id="3841" name="Google Shape;3841;p264"/>
          <p:cNvSpPr txBox="1"/>
          <p:nvPr/>
        </p:nvSpPr>
        <p:spPr>
          <a:xfrm>
            <a:off x="1306375" y="4155925"/>
            <a:ext cx="101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LV 25-P</a:t>
            </a:r>
            <a:endParaRPr sz="1800">
              <a:solidFill>
                <a:schemeClr val="dk1"/>
              </a:solidFill>
              <a:latin typeface="Cairo Medium"/>
              <a:ea typeface="Cairo Medium"/>
              <a:cs typeface="Cairo Medium"/>
              <a:sym typeface="Cairo Medium"/>
            </a:endParaRPr>
          </a:p>
        </p:txBody>
      </p:sp>
      <p:pic>
        <p:nvPicPr>
          <p:cNvPr id="3842" name="Google Shape;3842;p264"/>
          <p:cNvPicPr preferRelativeResize="0"/>
          <p:nvPr/>
        </p:nvPicPr>
        <p:blipFill>
          <a:blip r:embed="rId3">
            <a:alphaModFix/>
          </a:blip>
          <a:stretch>
            <a:fillRect/>
          </a:stretch>
        </p:blipFill>
        <p:spPr>
          <a:xfrm>
            <a:off x="760463" y="1574625"/>
            <a:ext cx="2102826" cy="2102826"/>
          </a:xfrm>
          <a:prstGeom prst="rect">
            <a:avLst/>
          </a:prstGeom>
          <a:noFill/>
          <a:ln>
            <a:noFill/>
          </a:ln>
        </p:spPr>
      </p:pic>
      <p:pic>
        <p:nvPicPr>
          <p:cNvPr id="3843" name="Google Shape;3843;p264"/>
          <p:cNvPicPr preferRelativeResize="0"/>
          <p:nvPr/>
        </p:nvPicPr>
        <p:blipFill>
          <a:blip r:embed="rId4">
            <a:alphaModFix/>
          </a:blip>
          <a:stretch>
            <a:fillRect/>
          </a:stretch>
        </p:blipFill>
        <p:spPr>
          <a:xfrm>
            <a:off x="2899337" y="1037625"/>
            <a:ext cx="3345326" cy="3345326"/>
          </a:xfrm>
          <a:prstGeom prst="rect">
            <a:avLst/>
          </a:prstGeom>
          <a:noFill/>
          <a:ln>
            <a:noFill/>
          </a:ln>
        </p:spPr>
      </p:pic>
      <p:pic>
        <p:nvPicPr>
          <p:cNvPr id="3844" name="Google Shape;3844;p264"/>
          <p:cNvPicPr preferRelativeResize="0"/>
          <p:nvPr/>
        </p:nvPicPr>
        <p:blipFill>
          <a:blip r:embed="rId5">
            <a:alphaModFix/>
          </a:blip>
          <a:stretch>
            <a:fillRect/>
          </a:stretch>
        </p:blipFill>
        <p:spPr>
          <a:xfrm>
            <a:off x="6244675" y="1574625"/>
            <a:ext cx="2375375" cy="2375375"/>
          </a:xfrm>
          <a:prstGeom prst="rect">
            <a:avLst/>
          </a:prstGeom>
          <a:noFill/>
          <a:ln>
            <a:noFill/>
          </a:ln>
        </p:spPr>
      </p:pic>
      <p:sp>
        <p:nvSpPr>
          <p:cNvPr id="3845" name="Google Shape;3845;p264"/>
          <p:cNvSpPr txBox="1"/>
          <p:nvPr/>
        </p:nvSpPr>
        <p:spPr>
          <a:xfrm>
            <a:off x="4066500" y="4155925"/>
            <a:ext cx="101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ACS712</a:t>
            </a:r>
            <a:endParaRPr sz="1800">
              <a:solidFill>
                <a:schemeClr val="dk1"/>
              </a:solidFill>
              <a:latin typeface="Cairo Medium"/>
              <a:ea typeface="Cairo Medium"/>
              <a:cs typeface="Cairo Medium"/>
              <a:sym typeface="Cairo Medium"/>
            </a:endParaRPr>
          </a:p>
        </p:txBody>
      </p:sp>
      <p:sp>
        <p:nvSpPr>
          <p:cNvPr id="3846" name="Google Shape;3846;p264"/>
          <p:cNvSpPr txBox="1"/>
          <p:nvPr/>
        </p:nvSpPr>
        <p:spPr>
          <a:xfrm>
            <a:off x="6926863" y="4155925"/>
            <a:ext cx="101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LA 55-P</a:t>
            </a:r>
            <a:endParaRPr sz="1800">
              <a:solidFill>
                <a:schemeClr val="dk1"/>
              </a:solidFill>
              <a:latin typeface="Cairo Medium"/>
              <a:ea typeface="Cairo Medium"/>
              <a:cs typeface="Cairo Medium"/>
              <a:sym typeface="Cairo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50"/>
        <p:cNvGrpSpPr/>
        <p:nvPr/>
      </p:nvGrpSpPr>
      <p:grpSpPr>
        <a:xfrm>
          <a:off x="0" y="0"/>
          <a:ext cx="0" cy="0"/>
          <a:chOff x="0" y="0"/>
          <a:chExt cx="0" cy="0"/>
        </a:xfrm>
      </p:grpSpPr>
      <p:sp>
        <p:nvSpPr>
          <p:cNvPr id="3851" name="Google Shape;3851;p265"/>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
        <p:nvSpPr>
          <p:cNvPr id="3852" name="Google Shape;3852;p265"/>
          <p:cNvSpPr txBox="1">
            <a:spLocks noGrp="1"/>
          </p:cNvSpPr>
          <p:nvPr>
            <p:ph type="title"/>
          </p:nvPr>
        </p:nvSpPr>
        <p:spPr>
          <a:xfrm>
            <a:off x="0" y="147600"/>
            <a:ext cx="15387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Current Sensors Board</a:t>
            </a:r>
            <a:endParaRPr sz="1000" b="0"/>
          </a:p>
        </p:txBody>
      </p:sp>
      <p:grpSp>
        <p:nvGrpSpPr>
          <p:cNvPr id="3853" name="Google Shape;3853;p265"/>
          <p:cNvGrpSpPr/>
          <p:nvPr/>
        </p:nvGrpSpPr>
        <p:grpSpPr>
          <a:xfrm>
            <a:off x="7200396" y="626717"/>
            <a:ext cx="1625806" cy="286966"/>
            <a:chOff x="4081680" y="1541880"/>
            <a:chExt cx="1762200" cy="311040"/>
          </a:xfrm>
        </p:grpSpPr>
        <p:sp>
          <p:nvSpPr>
            <p:cNvPr id="3854" name="Google Shape;3854;p265"/>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55" name="Google Shape;3855;p265"/>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56" name="Google Shape;3856;p265"/>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857" name="Google Shape;3857;p265"/>
          <p:cNvSpPr txBox="1"/>
          <p:nvPr/>
        </p:nvSpPr>
        <p:spPr>
          <a:xfrm>
            <a:off x="161175" y="1786800"/>
            <a:ext cx="5817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Current</a:t>
            </a:r>
            <a:endParaRPr sz="3000" b="1">
              <a:solidFill>
                <a:schemeClr val="dk1"/>
              </a:solidFill>
              <a:latin typeface="Cairo"/>
              <a:ea typeface="Cairo"/>
              <a:cs typeface="Cairo"/>
              <a:sym typeface="Cairo"/>
            </a:endParaRPr>
          </a:p>
          <a:p>
            <a:pPr marL="0" lvl="0" indent="0" algn="l" rtl="0">
              <a:spcBef>
                <a:spcPts val="0"/>
              </a:spcBef>
              <a:spcAft>
                <a:spcPts val="0"/>
              </a:spcAft>
              <a:buNone/>
            </a:pPr>
            <a:r>
              <a:rPr lang="en" sz="3000" b="1">
                <a:solidFill>
                  <a:schemeClr val="dk1"/>
                </a:solidFill>
                <a:latin typeface="Cairo"/>
                <a:ea typeface="Cairo"/>
                <a:cs typeface="Cairo"/>
                <a:sym typeface="Cairo"/>
              </a:rPr>
              <a:t>Sensors</a:t>
            </a:r>
            <a:endParaRPr sz="3000" b="1">
              <a:solidFill>
                <a:schemeClr val="dk1"/>
              </a:solidFill>
              <a:latin typeface="Cairo"/>
              <a:ea typeface="Cairo"/>
              <a:cs typeface="Cairo"/>
              <a:sym typeface="Cairo"/>
            </a:endParaRPr>
          </a:p>
          <a:p>
            <a:pPr marL="0" lvl="0" indent="0" algn="l" rtl="0">
              <a:spcBef>
                <a:spcPts val="0"/>
              </a:spcBef>
              <a:spcAft>
                <a:spcPts val="0"/>
              </a:spcAft>
              <a:buNone/>
            </a:pPr>
            <a:r>
              <a:rPr lang="en" sz="3000" b="1">
                <a:solidFill>
                  <a:schemeClr val="dk1"/>
                </a:solidFill>
                <a:latin typeface="Cairo"/>
                <a:ea typeface="Cairo"/>
                <a:cs typeface="Cairo"/>
                <a:sym typeface="Cairo"/>
              </a:rPr>
              <a:t>Board</a:t>
            </a:r>
            <a:endParaRPr sz="3000" b="1">
              <a:solidFill>
                <a:schemeClr val="dk1"/>
              </a:solidFill>
              <a:latin typeface="Cairo"/>
              <a:ea typeface="Cairo"/>
              <a:cs typeface="Cairo"/>
              <a:sym typeface="Cairo"/>
            </a:endParaRPr>
          </a:p>
        </p:txBody>
      </p:sp>
      <p:pic>
        <p:nvPicPr>
          <p:cNvPr id="3858" name="Google Shape;3858;p265"/>
          <p:cNvPicPr preferRelativeResize="0"/>
          <p:nvPr/>
        </p:nvPicPr>
        <p:blipFill>
          <a:blip r:embed="rId3">
            <a:alphaModFix/>
          </a:blip>
          <a:stretch>
            <a:fillRect/>
          </a:stretch>
        </p:blipFill>
        <p:spPr>
          <a:xfrm>
            <a:off x="1128375" y="-43950"/>
            <a:ext cx="91440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62"/>
        <p:cNvGrpSpPr/>
        <p:nvPr/>
      </p:nvGrpSpPr>
      <p:grpSpPr>
        <a:xfrm>
          <a:off x="0" y="0"/>
          <a:ext cx="0" cy="0"/>
          <a:chOff x="0" y="0"/>
          <a:chExt cx="0" cy="0"/>
        </a:xfrm>
      </p:grpSpPr>
      <p:sp>
        <p:nvSpPr>
          <p:cNvPr id="3863" name="Google Shape;3863;p266"/>
          <p:cNvSpPr txBox="1">
            <a:spLocks noGrp="1"/>
          </p:cNvSpPr>
          <p:nvPr>
            <p:ph type="title"/>
          </p:nvPr>
        </p:nvSpPr>
        <p:spPr>
          <a:xfrm>
            <a:off x="1245600" y="1687350"/>
            <a:ext cx="6652800" cy="176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Hardware System</a:t>
            </a:r>
            <a:endParaRPr/>
          </a:p>
        </p:txBody>
      </p:sp>
      <p:sp>
        <p:nvSpPr>
          <p:cNvPr id="3864" name="Google Shape;3864;p266"/>
          <p:cNvSpPr txBox="1">
            <a:spLocks noGrp="1"/>
          </p:cNvSpPr>
          <p:nvPr>
            <p:ph type="title"/>
          </p:nvPr>
        </p:nvSpPr>
        <p:spPr>
          <a:xfrm>
            <a:off x="7959600" y="29325"/>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Design</a:t>
            </a:r>
            <a:endParaRPr sz="1000" b="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68"/>
        <p:cNvGrpSpPr/>
        <p:nvPr/>
      </p:nvGrpSpPr>
      <p:grpSpPr>
        <a:xfrm>
          <a:off x="0" y="0"/>
          <a:ext cx="0" cy="0"/>
          <a:chOff x="0" y="0"/>
          <a:chExt cx="0" cy="0"/>
        </a:xfrm>
      </p:grpSpPr>
      <p:sp>
        <p:nvSpPr>
          <p:cNvPr id="3869" name="Google Shape;3869;p267"/>
          <p:cNvSpPr txBox="1">
            <a:spLocks noGrp="1"/>
          </p:cNvSpPr>
          <p:nvPr>
            <p:ph type="title"/>
          </p:nvPr>
        </p:nvSpPr>
        <p:spPr>
          <a:xfrm>
            <a:off x="0" y="0"/>
            <a:ext cx="1252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System</a:t>
            </a:r>
            <a:endParaRPr sz="1000" b="0"/>
          </a:p>
        </p:txBody>
      </p:sp>
      <p:grpSp>
        <p:nvGrpSpPr>
          <p:cNvPr id="3870" name="Google Shape;3870;p267"/>
          <p:cNvGrpSpPr/>
          <p:nvPr/>
        </p:nvGrpSpPr>
        <p:grpSpPr>
          <a:xfrm>
            <a:off x="7200396" y="626717"/>
            <a:ext cx="1625806" cy="286966"/>
            <a:chOff x="4081680" y="1541880"/>
            <a:chExt cx="1762200" cy="311040"/>
          </a:xfrm>
        </p:grpSpPr>
        <p:sp>
          <p:nvSpPr>
            <p:cNvPr id="3871" name="Google Shape;3871;p267"/>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72" name="Google Shape;3872;p267"/>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73" name="Google Shape;3873;p267"/>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3874" name="Google Shape;3874;p267"/>
          <p:cNvPicPr preferRelativeResize="0"/>
          <p:nvPr/>
        </p:nvPicPr>
        <p:blipFill>
          <a:blip r:embed="rId3">
            <a:alphaModFix/>
          </a:blip>
          <a:stretch>
            <a:fillRect/>
          </a:stretch>
        </p:blipFill>
        <p:spPr>
          <a:xfrm>
            <a:off x="114825" y="64588"/>
            <a:ext cx="8914349" cy="50143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78"/>
        <p:cNvGrpSpPr/>
        <p:nvPr/>
      </p:nvGrpSpPr>
      <p:grpSpPr>
        <a:xfrm>
          <a:off x="0" y="0"/>
          <a:ext cx="0" cy="0"/>
          <a:chOff x="0" y="0"/>
          <a:chExt cx="0" cy="0"/>
        </a:xfrm>
      </p:grpSpPr>
      <p:sp>
        <p:nvSpPr>
          <p:cNvPr id="3879" name="Google Shape;3879;p268"/>
          <p:cNvSpPr txBox="1">
            <a:spLocks noGrp="1"/>
          </p:cNvSpPr>
          <p:nvPr>
            <p:ph type="title"/>
          </p:nvPr>
        </p:nvSpPr>
        <p:spPr>
          <a:xfrm>
            <a:off x="0" y="0"/>
            <a:ext cx="1252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System</a:t>
            </a:r>
            <a:endParaRPr sz="1000" b="0"/>
          </a:p>
        </p:txBody>
      </p:sp>
      <p:grpSp>
        <p:nvGrpSpPr>
          <p:cNvPr id="3880" name="Google Shape;3880;p268"/>
          <p:cNvGrpSpPr/>
          <p:nvPr/>
        </p:nvGrpSpPr>
        <p:grpSpPr>
          <a:xfrm>
            <a:off x="7200396" y="626717"/>
            <a:ext cx="1625806" cy="286966"/>
            <a:chOff x="4081680" y="1541880"/>
            <a:chExt cx="1762200" cy="311040"/>
          </a:xfrm>
        </p:grpSpPr>
        <p:sp>
          <p:nvSpPr>
            <p:cNvPr id="3881" name="Google Shape;3881;p268"/>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82" name="Google Shape;3882;p268"/>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83" name="Google Shape;3883;p268"/>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3884" name="Google Shape;3884;p268"/>
          <p:cNvPicPr preferRelativeResize="0"/>
          <p:nvPr/>
        </p:nvPicPr>
        <p:blipFill rotWithShape="1">
          <a:blip r:embed="rId3">
            <a:alphaModFix/>
          </a:blip>
          <a:srcRect l="9699" t="16389" r="16933" b="9716"/>
          <a:stretch/>
        </p:blipFill>
        <p:spPr>
          <a:xfrm>
            <a:off x="1528974" y="273000"/>
            <a:ext cx="6086052" cy="4597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88"/>
        <p:cNvGrpSpPr/>
        <p:nvPr/>
      </p:nvGrpSpPr>
      <p:grpSpPr>
        <a:xfrm>
          <a:off x="0" y="0"/>
          <a:ext cx="0" cy="0"/>
          <a:chOff x="0" y="0"/>
          <a:chExt cx="0" cy="0"/>
        </a:xfrm>
      </p:grpSpPr>
      <p:sp>
        <p:nvSpPr>
          <p:cNvPr id="3889" name="Google Shape;3889;p269"/>
          <p:cNvSpPr txBox="1">
            <a:spLocks noGrp="1"/>
          </p:cNvSpPr>
          <p:nvPr>
            <p:ph type="title"/>
          </p:nvPr>
        </p:nvSpPr>
        <p:spPr>
          <a:xfrm>
            <a:off x="0" y="0"/>
            <a:ext cx="12528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Hardware System</a:t>
            </a:r>
            <a:endParaRPr sz="1000" b="0"/>
          </a:p>
        </p:txBody>
      </p:sp>
      <p:grpSp>
        <p:nvGrpSpPr>
          <p:cNvPr id="3890" name="Google Shape;3890;p269"/>
          <p:cNvGrpSpPr/>
          <p:nvPr/>
        </p:nvGrpSpPr>
        <p:grpSpPr>
          <a:xfrm>
            <a:off x="7200396" y="626717"/>
            <a:ext cx="1625806" cy="286966"/>
            <a:chOff x="4081680" y="1541880"/>
            <a:chExt cx="1762200" cy="311040"/>
          </a:xfrm>
        </p:grpSpPr>
        <p:sp>
          <p:nvSpPr>
            <p:cNvPr id="3891" name="Google Shape;3891;p269"/>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92" name="Google Shape;3892;p269"/>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93" name="Google Shape;3893;p269"/>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3894" name="Google Shape;3894;p269"/>
          <p:cNvPicPr preferRelativeResize="0"/>
          <p:nvPr/>
        </p:nvPicPr>
        <p:blipFill rotWithShape="1">
          <a:blip r:embed="rId3">
            <a:alphaModFix/>
          </a:blip>
          <a:srcRect l="14559" t="6085" r="7076" b="8210"/>
          <a:stretch/>
        </p:blipFill>
        <p:spPr>
          <a:xfrm>
            <a:off x="1640450" y="167038"/>
            <a:ext cx="5863101" cy="480942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98"/>
        <p:cNvGrpSpPr/>
        <p:nvPr/>
      </p:nvGrpSpPr>
      <p:grpSpPr>
        <a:xfrm>
          <a:off x="0" y="0"/>
          <a:ext cx="0" cy="0"/>
          <a:chOff x="0" y="0"/>
          <a:chExt cx="0" cy="0"/>
        </a:xfrm>
      </p:grpSpPr>
      <p:sp>
        <p:nvSpPr>
          <p:cNvPr id="3899" name="Google Shape;3899;p270"/>
          <p:cNvSpPr txBox="1">
            <a:spLocks noGrp="1"/>
          </p:cNvSpPr>
          <p:nvPr>
            <p:ph type="title"/>
          </p:nvPr>
        </p:nvSpPr>
        <p:spPr>
          <a:xfrm>
            <a:off x="713225" y="2491700"/>
            <a:ext cx="44538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Practical Work</a:t>
            </a:r>
            <a:endParaRPr/>
          </a:p>
        </p:txBody>
      </p:sp>
      <p:sp>
        <p:nvSpPr>
          <p:cNvPr id="3900" name="Google Shape;3900;p270"/>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06</a:t>
            </a:r>
            <a:endParaRPr/>
          </a:p>
        </p:txBody>
      </p:sp>
      <p:grpSp>
        <p:nvGrpSpPr>
          <p:cNvPr id="3901" name="Google Shape;3901;p270"/>
          <p:cNvGrpSpPr/>
          <p:nvPr/>
        </p:nvGrpSpPr>
        <p:grpSpPr>
          <a:xfrm flipH="1">
            <a:off x="8019975" y="3809700"/>
            <a:ext cx="1124013" cy="1333800"/>
            <a:chOff x="6046350" y="4027575"/>
            <a:chExt cx="1124013" cy="1333800"/>
          </a:xfrm>
        </p:grpSpPr>
        <p:grpSp>
          <p:nvGrpSpPr>
            <p:cNvPr id="3902" name="Google Shape;3902;p270"/>
            <p:cNvGrpSpPr/>
            <p:nvPr/>
          </p:nvGrpSpPr>
          <p:grpSpPr>
            <a:xfrm rot="-5400000" flipH="1">
              <a:off x="6286743" y="4477755"/>
              <a:ext cx="1333800" cy="433440"/>
              <a:chOff x="-3206295" y="2180880"/>
              <a:chExt cx="1333800" cy="433440"/>
            </a:xfrm>
          </p:grpSpPr>
          <p:sp>
            <p:nvSpPr>
              <p:cNvPr id="3903" name="Google Shape;3903;p270"/>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04" name="Google Shape;3904;p270"/>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05" name="Google Shape;3905;p270"/>
            <p:cNvGrpSpPr/>
            <p:nvPr/>
          </p:nvGrpSpPr>
          <p:grpSpPr>
            <a:xfrm rot="5400000">
              <a:off x="5869230" y="4588258"/>
              <a:ext cx="842760" cy="488520"/>
              <a:chOff x="-3206295" y="2859120"/>
              <a:chExt cx="842760" cy="488520"/>
            </a:xfrm>
          </p:grpSpPr>
          <p:sp>
            <p:nvSpPr>
              <p:cNvPr id="3906" name="Google Shape;3906;p270"/>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07" name="Google Shape;3907;p270"/>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3908" name="Google Shape;3908;p270"/>
          <p:cNvGrpSpPr/>
          <p:nvPr/>
        </p:nvGrpSpPr>
        <p:grpSpPr>
          <a:xfrm>
            <a:off x="5643705" y="2775340"/>
            <a:ext cx="966960" cy="459000"/>
            <a:chOff x="-2603295" y="3660840"/>
            <a:chExt cx="966960" cy="459000"/>
          </a:xfrm>
        </p:grpSpPr>
        <p:sp>
          <p:nvSpPr>
            <p:cNvPr id="3909" name="Google Shape;3909;p270"/>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10" name="Google Shape;3910;p270"/>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11" name="Google Shape;3911;p270"/>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3912" name="Google Shape;3912;p270"/>
          <p:cNvPicPr preferRelativeResize="0"/>
          <p:nvPr/>
        </p:nvPicPr>
        <p:blipFill>
          <a:blip r:embed="rId3">
            <a:alphaModFix/>
          </a:blip>
          <a:stretch>
            <a:fillRect/>
          </a:stretch>
        </p:blipFill>
        <p:spPr>
          <a:xfrm>
            <a:off x="4000511" y="0"/>
            <a:ext cx="514350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16"/>
        <p:cNvGrpSpPr/>
        <p:nvPr/>
      </p:nvGrpSpPr>
      <p:grpSpPr>
        <a:xfrm>
          <a:off x="0" y="0"/>
          <a:ext cx="0" cy="0"/>
          <a:chOff x="0" y="0"/>
          <a:chExt cx="0" cy="0"/>
        </a:xfrm>
      </p:grpSpPr>
      <p:grpSp>
        <p:nvGrpSpPr>
          <p:cNvPr id="3917" name="Google Shape;3917;p271"/>
          <p:cNvGrpSpPr/>
          <p:nvPr/>
        </p:nvGrpSpPr>
        <p:grpSpPr>
          <a:xfrm>
            <a:off x="7222396" y="286805"/>
            <a:ext cx="1625806" cy="286966"/>
            <a:chOff x="4081680" y="1541880"/>
            <a:chExt cx="1762200" cy="311040"/>
          </a:xfrm>
        </p:grpSpPr>
        <p:sp>
          <p:nvSpPr>
            <p:cNvPr id="3918" name="Google Shape;3918;p27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19" name="Google Shape;3919;p27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0" name="Google Shape;3920;p27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21" name="Google Shape;3921;p271"/>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3922" name="Google Shape;3922;p271"/>
          <p:cNvSpPr txBox="1"/>
          <p:nvPr/>
        </p:nvSpPr>
        <p:spPr>
          <a:xfrm>
            <a:off x="625800" y="1055075"/>
            <a:ext cx="78924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solidFill>
                  <a:schemeClr val="dk1"/>
                </a:solidFill>
                <a:latin typeface="Cairo Medium"/>
                <a:ea typeface="Cairo Medium"/>
                <a:cs typeface="Cairo Medium"/>
                <a:sym typeface="Cairo Medium"/>
              </a:rPr>
              <a:t>The two main categories of AC/DC conversion tests: Pre-Operational and System-Level. The pre-operational tests support the system-level tests and ensure overall system health, while the system-level tests directly assess the core functionalities of the charger.</a:t>
            </a:r>
            <a:endParaRPr sz="1800">
              <a:solidFill>
                <a:schemeClr val="dk1"/>
              </a:solidFill>
              <a:latin typeface="Cairo Medium"/>
              <a:ea typeface="Cairo Medium"/>
              <a:cs typeface="Cairo Medium"/>
              <a:sym typeface="Cairo Medium"/>
            </a:endParaRPr>
          </a:p>
          <a:p>
            <a:pPr marL="0" lvl="0" indent="0" algn="just" rtl="0">
              <a:spcBef>
                <a:spcPts val="0"/>
              </a:spcBef>
              <a:spcAft>
                <a:spcPts val="0"/>
              </a:spcAft>
              <a:buNone/>
            </a:pPr>
            <a:endParaRPr sz="1800">
              <a:solidFill>
                <a:schemeClr val="dk1"/>
              </a:solidFill>
              <a:latin typeface="Cairo Medium"/>
              <a:ea typeface="Cairo Medium"/>
              <a:cs typeface="Cairo Medium"/>
              <a:sym typeface="Cairo Medium"/>
            </a:endParaRPr>
          </a:p>
        </p:txBody>
      </p:sp>
      <p:grpSp>
        <p:nvGrpSpPr>
          <p:cNvPr id="3923" name="Google Shape;3923;p271"/>
          <p:cNvGrpSpPr/>
          <p:nvPr/>
        </p:nvGrpSpPr>
        <p:grpSpPr>
          <a:xfrm>
            <a:off x="625800" y="2401850"/>
            <a:ext cx="7892400" cy="1596300"/>
            <a:chOff x="586150" y="2478550"/>
            <a:chExt cx="7892400" cy="1596300"/>
          </a:xfrm>
        </p:grpSpPr>
        <p:sp>
          <p:nvSpPr>
            <p:cNvPr id="3924" name="Google Shape;3924;p271"/>
            <p:cNvSpPr/>
            <p:nvPr/>
          </p:nvSpPr>
          <p:spPr>
            <a:xfrm>
              <a:off x="586150" y="2935750"/>
              <a:ext cx="3426300" cy="1139100"/>
            </a:xfrm>
            <a:prstGeom prst="roundRect">
              <a:avLst>
                <a:gd name="adj" fmla="val 16667"/>
              </a:avLst>
            </a:prstGeom>
            <a:solidFill>
              <a:schemeClr val="lt1"/>
            </a:solidFill>
            <a:ln w="9525" cap="flat" cmpd="sng">
              <a:solidFill>
                <a:srgbClr val="2A2A77"/>
              </a:solidFill>
              <a:prstDash val="solid"/>
              <a:round/>
              <a:headEnd type="none" w="sm" len="sm"/>
              <a:tailEnd type="none" w="sm" len="sm"/>
            </a:ln>
          </p:spPr>
          <p:txBody>
            <a:bodyPr spcFirstLastPara="1" wrap="square" lIns="91425" tIns="91425" rIns="91425" bIns="91425" anchor="ctr" anchorCtr="0">
              <a:noAutofit/>
            </a:bodyPr>
            <a:lstStyle/>
            <a:p>
              <a:pPr marL="285750" lvl="0" indent="-215900" algn="just" rtl="0">
                <a:spcBef>
                  <a:spcPts val="0"/>
                </a:spcBef>
                <a:spcAft>
                  <a:spcPts val="0"/>
                </a:spcAft>
                <a:buClr>
                  <a:schemeClr val="dk1"/>
                </a:buClr>
                <a:buSzPts val="1600"/>
                <a:buFont typeface="Cairo"/>
                <a:buChar char="●"/>
              </a:pPr>
              <a:r>
                <a:rPr lang="en" sz="1600">
                  <a:solidFill>
                    <a:schemeClr val="dk1"/>
                  </a:solidFill>
                  <a:latin typeface="Cairo"/>
                  <a:ea typeface="Cairo"/>
                  <a:cs typeface="Cairo"/>
                  <a:sym typeface="Cairo"/>
                </a:rPr>
                <a:t>Sensors Testing</a:t>
              </a:r>
              <a:endParaRPr sz="1600">
                <a:solidFill>
                  <a:schemeClr val="dk1"/>
                </a:solidFill>
                <a:latin typeface="Cairo"/>
                <a:ea typeface="Cairo"/>
                <a:cs typeface="Cairo"/>
                <a:sym typeface="Cairo"/>
              </a:endParaRPr>
            </a:p>
            <a:p>
              <a:pPr marL="285750" lvl="0" indent="-215900" algn="just" rtl="0">
                <a:spcBef>
                  <a:spcPts val="0"/>
                </a:spcBef>
                <a:spcAft>
                  <a:spcPts val="0"/>
                </a:spcAft>
                <a:buClr>
                  <a:schemeClr val="dk1"/>
                </a:buClr>
                <a:buSzPts val="1600"/>
                <a:buFont typeface="Cairo"/>
                <a:buChar char="●"/>
              </a:pPr>
              <a:r>
                <a:rPr lang="en" sz="1600">
                  <a:solidFill>
                    <a:schemeClr val="dk1"/>
                  </a:solidFill>
                  <a:latin typeface="Cairo"/>
                  <a:ea typeface="Cairo"/>
                  <a:cs typeface="Cairo"/>
                  <a:sym typeface="Cairo"/>
                </a:rPr>
                <a:t>Phase-Locked Loop (PLL) Test</a:t>
              </a:r>
              <a:endParaRPr sz="1600">
                <a:solidFill>
                  <a:schemeClr val="dk1"/>
                </a:solidFill>
                <a:latin typeface="Cairo"/>
                <a:ea typeface="Cairo"/>
                <a:cs typeface="Cairo"/>
                <a:sym typeface="Cairo"/>
              </a:endParaRPr>
            </a:p>
            <a:p>
              <a:pPr marL="285750" lvl="0" indent="-215900" algn="just" rtl="0">
                <a:spcBef>
                  <a:spcPts val="0"/>
                </a:spcBef>
                <a:spcAft>
                  <a:spcPts val="0"/>
                </a:spcAft>
                <a:buClr>
                  <a:schemeClr val="dk1"/>
                </a:buClr>
                <a:buSzPts val="1600"/>
                <a:buFont typeface="Cairo"/>
                <a:buChar char="●"/>
              </a:pPr>
              <a:r>
                <a:rPr lang="en" sz="1600">
                  <a:solidFill>
                    <a:schemeClr val="dk1"/>
                  </a:solidFill>
                  <a:latin typeface="Cairo"/>
                  <a:ea typeface="Cairo"/>
                  <a:cs typeface="Cairo"/>
                  <a:sym typeface="Cairo"/>
                </a:rPr>
                <a:t>Inverter Open-Loop Functionality Test</a:t>
              </a:r>
              <a:endParaRPr sz="1600">
                <a:solidFill>
                  <a:schemeClr val="dk1"/>
                </a:solidFill>
                <a:latin typeface="Cairo"/>
                <a:ea typeface="Cairo"/>
                <a:cs typeface="Cairo"/>
                <a:sym typeface="Cairo"/>
              </a:endParaRPr>
            </a:p>
          </p:txBody>
        </p:sp>
        <p:sp>
          <p:nvSpPr>
            <p:cNvPr id="3925" name="Google Shape;3925;p271"/>
            <p:cNvSpPr/>
            <p:nvPr/>
          </p:nvSpPr>
          <p:spPr>
            <a:xfrm>
              <a:off x="5141350" y="2935750"/>
              <a:ext cx="3337200" cy="1139100"/>
            </a:xfrm>
            <a:prstGeom prst="roundRect">
              <a:avLst>
                <a:gd name="adj" fmla="val 16667"/>
              </a:avLst>
            </a:prstGeom>
            <a:noFill/>
            <a:ln w="9525" cap="flat" cmpd="sng">
              <a:solidFill>
                <a:srgbClr val="2A2A77"/>
              </a:solidFill>
              <a:prstDash val="solid"/>
              <a:round/>
              <a:headEnd type="none" w="sm" len="sm"/>
              <a:tailEnd type="none" w="sm" len="sm"/>
            </a:ln>
          </p:spPr>
          <p:txBody>
            <a:bodyPr spcFirstLastPara="1" wrap="square" lIns="91425" tIns="91425" rIns="91425" bIns="91425" anchor="ctr" anchorCtr="0">
              <a:noAutofit/>
            </a:bodyPr>
            <a:lstStyle/>
            <a:p>
              <a:pPr marL="228600" lvl="0" indent="-215900" algn="just" rtl="0">
                <a:spcBef>
                  <a:spcPts val="0"/>
                </a:spcBef>
                <a:spcAft>
                  <a:spcPts val="0"/>
                </a:spcAft>
                <a:buClr>
                  <a:schemeClr val="dk1"/>
                </a:buClr>
                <a:buSzPts val="1600"/>
                <a:buFont typeface="Cairo"/>
                <a:buChar char="●"/>
              </a:pPr>
              <a:r>
                <a:rPr lang="en" sz="1600" dirty="0">
                  <a:solidFill>
                    <a:schemeClr val="dk1"/>
                  </a:solidFill>
                  <a:latin typeface="Cairo"/>
                  <a:ea typeface="Cairo"/>
                  <a:cs typeface="Cairo"/>
                  <a:sym typeface="Cairo"/>
                </a:rPr>
                <a:t>Current-Controlled Inverter Test</a:t>
              </a:r>
              <a:endParaRPr sz="1600" dirty="0">
                <a:solidFill>
                  <a:schemeClr val="dk1"/>
                </a:solidFill>
                <a:latin typeface="Cairo"/>
                <a:ea typeface="Cairo"/>
                <a:cs typeface="Cairo"/>
                <a:sym typeface="Cairo"/>
              </a:endParaRPr>
            </a:p>
          </p:txBody>
        </p:sp>
        <p:cxnSp>
          <p:nvCxnSpPr>
            <p:cNvPr id="3926" name="Google Shape;3926;p271"/>
            <p:cNvCxnSpPr>
              <a:stCxn id="3924" idx="3"/>
              <a:endCxn id="3925" idx="1"/>
            </p:cNvCxnSpPr>
            <p:nvPr/>
          </p:nvCxnSpPr>
          <p:spPr>
            <a:xfrm>
              <a:off x="4012450" y="3505300"/>
              <a:ext cx="1128900" cy="0"/>
            </a:xfrm>
            <a:prstGeom prst="straightConnector1">
              <a:avLst/>
            </a:prstGeom>
            <a:noFill/>
            <a:ln w="28575" cap="flat" cmpd="sng">
              <a:solidFill>
                <a:srgbClr val="2A2A77"/>
              </a:solidFill>
              <a:prstDash val="solid"/>
              <a:round/>
              <a:headEnd type="none" w="med" len="med"/>
              <a:tailEnd type="triangle" w="med" len="med"/>
            </a:ln>
          </p:spPr>
        </p:cxnSp>
        <p:sp>
          <p:nvSpPr>
            <p:cNvPr id="3927" name="Google Shape;3927;p271"/>
            <p:cNvSpPr txBox="1"/>
            <p:nvPr/>
          </p:nvSpPr>
          <p:spPr>
            <a:xfrm>
              <a:off x="586150" y="2478550"/>
              <a:ext cx="2443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Cairo"/>
                  <a:ea typeface="Cairo"/>
                  <a:cs typeface="Cairo"/>
                  <a:sym typeface="Cairo"/>
                </a:rPr>
                <a:t>Pre-Operational Tests</a:t>
              </a:r>
              <a:endParaRPr sz="1800" b="1">
                <a:solidFill>
                  <a:schemeClr val="dk1"/>
                </a:solidFill>
                <a:latin typeface="Cairo"/>
                <a:ea typeface="Cairo"/>
                <a:cs typeface="Cairo"/>
                <a:sym typeface="Cairo"/>
              </a:endParaRPr>
            </a:p>
          </p:txBody>
        </p:sp>
        <p:sp>
          <p:nvSpPr>
            <p:cNvPr id="3928" name="Google Shape;3928;p271"/>
            <p:cNvSpPr txBox="1"/>
            <p:nvPr/>
          </p:nvSpPr>
          <p:spPr>
            <a:xfrm>
              <a:off x="5141350" y="2478550"/>
              <a:ext cx="2443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Cairo"/>
                  <a:ea typeface="Cairo"/>
                  <a:cs typeface="Cairo"/>
                  <a:sym typeface="Cairo"/>
                </a:rPr>
                <a:t>System-Level Tests</a:t>
              </a:r>
              <a:endParaRPr sz="1800" b="1">
                <a:solidFill>
                  <a:schemeClr val="dk1"/>
                </a:solidFill>
                <a:latin typeface="Cairo"/>
                <a:ea typeface="Cairo"/>
                <a:cs typeface="Cairo"/>
                <a:sym typeface="Cairo"/>
              </a:endParaRPr>
            </a:p>
          </p:txBody>
        </p:sp>
      </p:grpSp>
      <p:sp>
        <p:nvSpPr>
          <p:cNvPr id="3929" name="Google Shape;3929;p271"/>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Overview</a:t>
            </a:r>
            <a:endParaRPr sz="3000" b="1">
              <a:solidFill>
                <a:schemeClr val="dk1"/>
              </a:solidFill>
              <a:latin typeface="Cairo"/>
              <a:ea typeface="Cairo"/>
              <a:cs typeface="Cairo"/>
              <a:sym typeface="Cair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272"/>
          <p:cNvSpPr txBox="1">
            <a:spLocks noGrp="1"/>
          </p:cNvSpPr>
          <p:nvPr>
            <p:ph type="title"/>
          </p:nvPr>
        </p:nvSpPr>
        <p:spPr>
          <a:xfrm>
            <a:off x="2424750" y="1746300"/>
            <a:ext cx="4294500" cy="176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Sensors Testing</a:t>
            </a:r>
            <a:endParaRPr/>
          </a:p>
        </p:txBody>
      </p:sp>
      <p:sp>
        <p:nvSpPr>
          <p:cNvPr id="3935" name="Google Shape;3935;p272"/>
          <p:cNvSpPr txBox="1">
            <a:spLocks noGrp="1"/>
          </p:cNvSpPr>
          <p:nvPr>
            <p:ph type="title"/>
          </p:nvPr>
        </p:nvSpPr>
        <p:spPr>
          <a:xfrm>
            <a:off x="7959600" y="29325"/>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5"/>
        <p:cNvGrpSpPr/>
        <p:nvPr/>
      </p:nvGrpSpPr>
      <p:grpSpPr>
        <a:xfrm>
          <a:off x="0" y="0"/>
          <a:ext cx="0" cy="0"/>
          <a:chOff x="0" y="0"/>
          <a:chExt cx="0" cy="0"/>
        </a:xfrm>
      </p:grpSpPr>
      <p:sp>
        <p:nvSpPr>
          <p:cNvPr id="3296" name="Google Shape;3296;p221"/>
          <p:cNvSpPr txBox="1"/>
          <p:nvPr/>
        </p:nvSpPr>
        <p:spPr>
          <a:xfrm>
            <a:off x="586150" y="446950"/>
            <a:ext cx="7739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3000" b="1">
                <a:solidFill>
                  <a:srgbClr val="2A2A77"/>
                </a:solidFill>
                <a:latin typeface="Manrope"/>
                <a:ea typeface="Manrope"/>
                <a:cs typeface="Manrope"/>
                <a:sym typeface="Manrope"/>
              </a:rPr>
              <a:t>Dual-Active-Bridge DC/DC Converter</a:t>
            </a:r>
            <a:endParaRPr sz="3000" b="1">
              <a:solidFill>
                <a:srgbClr val="2A2A77"/>
              </a:solidFill>
              <a:latin typeface="Manrope"/>
              <a:ea typeface="Manrope"/>
              <a:cs typeface="Manrope"/>
              <a:sym typeface="Manrope"/>
            </a:endParaRPr>
          </a:p>
        </p:txBody>
      </p:sp>
      <p:sp>
        <p:nvSpPr>
          <p:cNvPr id="3297" name="Google Shape;3297;p221"/>
          <p:cNvSpPr txBox="1"/>
          <p:nvPr/>
        </p:nvSpPr>
        <p:spPr>
          <a:xfrm>
            <a:off x="586150" y="1093450"/>
            <a:ext cx="764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Cairo Medium"/>
              <a:ea typeface="Cairo Medium"/>
              <a:cs typeface="Cairo Medium"/>
              <a:sym typeface="Cairo Medium"/>
            </a:endParaRPr>
          </a:p>
        </p:txBody>
      </p:sp>
      <p:pic>
        <p:nvPicPr>
          <p:cNvPr id="3298" name="Google Shape;3298;p221"/>
          <p:cNvPicPr preferRelativeResize="0"/>
          <p:nvPr/>
        </p:nvPicPr>
        <p:blipFill>
          <a:blip r:embed="rId3">
            <a:alphaModFix/>
          </a:blip>
          <a:stretch>
            <a:fillRect/>
          </a:stretch>
        </p:blipFill>
        <p:spPr>
          <a:xfrm>
            <a:off x="293688" y="1155625"/>
            <a:ext cx="8324623" cy="3642027"/>
          </a:xfrm>
          <a:prstGeom prst="rect">
            <a:avLst/>
          </a:prstGeom>
          <a:noFill/>
          <a:ln>
            <a:noFill/>
          </a:ln>
        </p:spPr>
      </p:pic>
      <p:sp>
        <p:nvSpPr>
          <p:cNvPr id="3299" name="Google Shape;3299;p221"/>
          <p:cNvSpPr txBox="1">
            <a:spLocks noGrp="1"/>
          </p:cNvSpPr>
          <p:nvPr>
            <p:ph type="title" idx="4294967295"/>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Overview</a:t>
            </a:r>
            <a:endParaRPr sz="1000" b="0"/>
          </a:p>
        </p:txBody>
      </p:sp>
      <p:sp>
        <p:nvSpPr>
          <p:cNvPr id="3300" name="Google Shape;3300;p221"/>
          <p:cNvSpPr txBox="1">
            <a:spLocks noGrp="1"/>
          </p:cNvSpPr>
          <p:nvPr>
            <p:ph type="title" idx="4294967295"/>
          </p:nvPr>
        </p:nvSpPr>
        <p:spPr>
          <a:xfrm>
            <a:off x="0" y="147600"/>
            <a:ext cx="2630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Dual-Active-Bridge DC/DC Converter</a:t>
            </a:r>
            <a:endParaRPr sz="1000" b="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39"/>
        <p:cNvGrpSpPr/>
        <p:nvPr/>
      </p:nvGrpSpPr>
      <p:grpSpPr>
        <a:xfrm>
          <a:off x="0" y="0"/>
          <a:ext cx="0" cy="0"/>
          <a:chOff x="0" y="0"/>
          <a:chExt cx="0" cy="0"/>
        </a:xfrm>
      </p:grpSpPr>
      <p:grpSp>
        <p:nvGrpSpPr>
          <p:cNvPr id="3940" name="Google Shape;3940;p273"/>
          <p:cNvGrpSpPr/>
          <p:nvPr/>
        </p:nvGrpSpPr>
        <p:grpSpPr>
          <a:xfrm>
            <a:off x="7112471" y="896105"/>
            <a:ext cx="1625806" cy="286966"/>
            <a:chOff x="4081680" y="1541880"/>
            <a:chExt cx="1762200" cy="311040"/>
          </a:xfrm>
        </p:grpSpPr>
        <p:sp>
          <p:nvSpPr>
            <p:cNvPr id="3941" name="Google Shape;3941;p273"/>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42" name="Google Shape;3942;p273"/>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43" name="Google Shape;3943;p273"/>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44" name="Google Shape;3944;p273"/>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3945" name="Google Shape;3945;p273"/>
          <p:cNvSpPr txBox="1">
            <a:spLocks noGrp="1"/>
          </p:cNvSpPr>
          <p:nvPr>
            <p:ph type="title"/>
          </p:nvPr>
        </p:nvSpPr>
        <p:spPr>
          <a:xfrm>
            <a:off x="0" y="14760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Sensors Testing</a:t>
            </a:r>
            <a:endParaRPr sz="1000" b="0"/>
          </a:p>
        </p:txBody>
      </p:sp>
      <p:sp>
        <p:nvSpPr>
          <p:cNvPr id="3946" name="Google Shape;3946;p273"/>
          <p:cNvSpPr txBox="1"/>
          <p:nvPr/>
        </p:nvSpPr>
        <p:spPr>
          <a:xfrm>
            <a:off x="625800" y="1055075"/>
            <a:ext cx="78924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solidFill>
                  <a:schemeClr val="dk1"/>
                </a:solidFill>
                <a:latin typeface="Cairo Medium"/>
                <a:ea typeface="Cairo Medium"/>
                <a:cs typeface="Cairo Medium"/>
                <a:sym typeface="Cairo Medium"/>
              </a:rPr>
              <a:t>We evaluated both the voltage sensor (LV 25-P) and the current sensor (LTS 25-P). The voltage sensor was tested for accurate output and proper biasing, while the current sensor was tested for accurate AC/DC current measurement and response.</a:t>
            </a:r>
            <a:endParaRPr sz="1800">
              <a:solidFill>
                <a:schemeClr val="dk1"/>
              </a:solidFill>
              <a:latin typeface="Cairo Medium"/>
              <a:ea typeface="Cairo Medium"/>
              <a:cs typeface="Cairo Medium"/>
              <a:sym typeface="Cairo Medium"/>
            </a:endParaRPr>
          </a:p>
        </p:txBody>
      </p:sp>
      <p:pic>
        <p:nvPicPr>
          <p:cNvPr id="3947" name="Google Shape;3947;p273"/>
          <p:cNvPicPr preferRelativeResize="0"/>
          <p:nvPr/>
        </p:nvPicPr>
        <p:blipFill>
          <a:blip r:embed="rId3">
            <a:alphaModFix/>
          </a:blip>
          <a:stretch>
            <a:fillRect/>
          </a:stretch>
        </p:blipFill>
        <p:spPr>
          <a:xfrm>
            <a:off x="4477175" y="2310400"/>
            <a:ext cx="4283605" cy="1854700"/>
          </a:xfrm>
          <a:prstGeom prst="rect">
            <a:avLst/>
          </a:prstGeom>
          <a:noFill/>
          <a:ln>
            <a:noFill/>
          </a:ln>
        </p:spPr>
      </p:pic>
      <p:pic>
        <p:nvPicPr>
          <p:cNvPr id="3948" name="Google Shape;3948;p273"/>
          <p:cNvPicPr preferRelativeResize="0"/>
          <p:nvPr/>
        </p:nvPicPr>
        <p:blipFill>
          <a:blip r:embed="rId4">
            <a:alphaModFix/>
          </a:blip>
          <a:stretch>
            <a:fillRect/>
          </a:stretch>
        </p:blipFill>
        <p:spPr>
          <a:xfrm>
            <a:off x="237825" y="2278925"/>
            <a:ext cx="4239350" cy="1854700"/>
          </a:xfrm>
          <a:prstGeom prst="rect">
            <a:avLst/>
          </a:prstGeom>
          <a:noFill/>
          <a:ln>
            <a:noFill/>
          </a:ln>
        </p:spPr>
      </p:pic>
      <p:sp>
        <p:nvSpPr>
          <p:cNvPr id="3949" name="Google Shape;3949;p273"/>
          <p:cNvSpPr txBox="1"/>
          <p:nvPr/>
        </p:nvSpPr>
        <p:spPr>
          <a:xfrm>
            <a:off x="833950" y="4176863"/>
            <a:ext cx="31863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AutoNum type="alphaLcParenBoth"/>
            </a:pPr>
            <a:r>
              <a:rPr lang="en" sz="1800">
                <a:solidFill>
                  <a:schemeClr val="dk1"/>
                </a:solidFill>
                <a:latin typeface="Cairo Medium"/>
                <a:ea typeface="Cairo Medium"/>
                <a:cs typeface="Cairo Medium"/>
                <a:sym typeface="Cairo Medium"/>
              </a:rPr>
              <a:t>Voltage Sensor Diagram</a:t>
            </a:r>
            <a:endParaRPr sz="1800">
              <a:solidFill>
                <a:schemeClr val="dk1"/>
              </a:solidFill>
            </a:endParaRPr>
          </a:p>
        </p:txBody>
      </p:sp>
      <p:sp>
        <p:nvSpPr>
          <p:cNvPr id="3950" name="Google Shape;3950;p273"/>
          <p:cNvSpPr txBox="1"/>
          <p:nvPr/>
        </p:nvSpPr>
        <p:spPr>
          <a:xfrm>
            <a:off x="5507500" y="4176875"/>
            <a:ext cx="30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(b)	Current Sensor Diagram</a:t>
            </a:r>
            <a:endParaRPr sz="1800">
              <a:solidFill>
                <a:schemeClr val="dk1"/>
              </a:solidFill>
            </a:endParaRPr>
          </a:p>
        </p:txBody>
      </p:sp>
      <p:sp>
        <p:nvSpPr>
          <p:cNvPr id="3951" name="Google Shape;3951;p273"/>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Objective</a:t>
            </a:r>
            <a:endParaRPr sz="3000" b="1">
              <a:solidFill>
                <a:schemeClr val="dk1"/>
              </a:solidFill>
              <a:latin typeface="Cairo"/>
              <a:ea typeface="Cairo"/>
              <a:cs typeface="Cairo"/>
              <a:sym typeface="Cai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55"/>
        <p:cNvGrpSpPr/>
        <p:nvPr/>
      </p:nvGrpSpPr>
      <p:grpSpPr>
        <a:xfrm>
          <a:off x="0" y="0"/>
          <a:ext cx="0" cy="0"/>
          <a:chOff x="0" y="0"/>
          <a:chExt cx="0" cy="0"/>
        </a:xfrm>
      </p:grpSpPr>
      <p:grpSp>
        <p:nvGrpSpPr>
          <p:cNvPr id="3956" name="Google Shape;3956;p274"/>
          <p:cNvGrpSpPr/>
          <p:nvPr/>
        </p:nvGrpSpPr>
        <p:grpSpPr>
          <a:xfrm>
            <a:off x="7112471" y="896105"/>
            <a:ext cx="1625806" cy="286966"/>
            <a:chOff x="4081680" y="1541880"/>
            <a:chExt cx="1762200" cy="311040"/>
          </a:xfrm>
        </p:grpSpPr>
        <p:sp>
          <p:nvSpPr>
            <p:cNvPr id="3957" name="Google Shape;3957;p274"/>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58" name="Google Shape;3958;p274"/>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59" name="Google Shape;3959;p274"/>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60" name="Google Shape;3960;p274"/>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3961" name="Google Shape;3961;p274"/>
          <p:cNvSpPr txBox="1">
            <a:spLocks noGrp="1"/>
          </p:cNvSpPr>
          <p:nvPr>
            <p:ph type="title"/>
          </p:nvPr>
        </p:nvSpPr>
        <p:spPr>
          <a:xfrm>
            <a:off x="0" y="14760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Sensors Testing</a:t>
            </a:r>
            <a:endParaRPr sz="1000" b="0"/>
          </a:p>
        </p:txBody>
      </p:sp>
      <p:sp>
        <p:nvSpPr>
          <p:cNvPr id="3962" name="Google Shape;3962;p274"/>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Simulink MATLAB Model</a:t>
            </a:r>
            <a:endParaRPr sz="3000" b="1">
              <a:solidFill>
                <a:schemeClr val="dk1"/>
              </a:solidFill>
              <a:latin typeface="Cairo"/>
              <a:ea typeface="Cairo"/>
              <a:cs typeface="Cairo"/>
              <a:sym typeface="Cairo"/>
            </a:endParaRPr>
          </a:p>
        </p:txBody>
      </p:sp>
      <p:pic>
        <p:nvPicPr>
          <p:cNvPr id="3963" name="Google Shape;3963;p274"/>
          <p:cNvPicPr preferRelativeResize="0"/>
          <p:nvPr/>
        </p:nvPicPr>
        <p:blipFill>
          <a:blip r:embed="rId3">
            <a:alphaModFix/>
          </a:blip>
          <a:stretch>
            <a:fillRect/>
          </a:stretch>
        </p:blipFill>
        <p:spPr>
          <a:xfrm>
            <a:off x="467850" y="1093449"/>
            <a:ext cx="8208302" cy="3194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67"/>
        <p:cNvGrpSpPr/>
        <p:nvPr/>
      </p:nvGrpSpPr>
      <p:grpSpPr>
        <a:xfrm>
          <a:off x="0" y="0"/>
          <a:ext cx="0" cy="0"/>
          <a:chOff x="0" y="0"/>
          <a:chExt cx="0" cy="0"/>
        </a:xfrm>
      </p:grpSpPr>
      <p:grpSp>
        <p:nvGrpSpPr>
          <p:cNvPr id="3968" name="Google Shape;3968;p275"/>
          <p:cNvGrpSpPr/>
          <p:nvPr/>
        </p:nvGrpSpPr>
        <p:grpSpPr>
          <a:xfrm>
            <a:off x="7112471" y="896105"/>
            <a:ext cx="1625806" cy="286966"/>
            <a:chOff x="4081680" y="1541880"/>
            <a:chExt cx="1762200" cy="311040"/>
          </a:xfrm>
        </p:grpSpPr>
        <p:sp>
          <p:nvSpPr>
            <p:cNvPr id="3969" name="Google Shape;3969;p275"/>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0" name="Google Shape;3970;p275"/>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1" name="Google Shape;3971;p275"/>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72" name="Google Shape;3972;p275"/>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3973" name="Google Shape;3973;p275"/>
          <p:cNvSpPr txBox="1">
            <a:spLocks noGrp="1"/>
          </p:cNvSpPr>
          <p:nvPr>
            <p:ph type="title"/>
          </p:nvPr>
        </p:nvSpPr>
        <p:spPr>
          <a:xfrm>
            <a:off x="0" y="14760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Sensors Testing</a:t>
            </a:r>
            <a:endParaRPr sz="1000" b="0"/>
          </a:p>
        </p:txBody>
      </p:sp>
      <p:sp>
        <p:nvSpPr>
          <p:cNvPr id="3974" name="Google Shape;3974;p275"/>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Results</a:t>
            </a:r>
            <a:endParaRPr sz="3000" b="1">
              <a:solidFill>
                <a:schemeClr val="dk1"/>
              </a:solidFill>
              <a:latin typeface="Cairo"/>
              <a:ea typeface="Cairo"/>
              <a:cs typeface="Cairo"/>
              <a:sym typeface="Cairo"/>
            </a:endParaRPr>
          </a:p>
        </p:txBody>
      </p:sp>
      <p:pic>
        <p:nvPicPr>
          <p:cNvPr id="3975" name="Google Shape;3975;p275"/>
          <p:cNvPicPr preferRelativeResize="0"/>
          <p:nvPr/>
        </p:nvPicPr>
        <p:blipFill>
          <a:blip r:embed="rId3">
            <a:alphaModFix/>
          </a:blip>
          <a:stretch>
            <a:fillRect/>
          </a:stretch>
        </p:blipFill>
        <p:spPr>
          <a:xfrm>
            <a:off x="673275" y="998175"/>
            <a:ext cx="7797449" cy="38047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79"/>
        <p:cNvGrpSpPr/>
        <p:nvPr/>
      </p:nvGrpSpPr>
      <p:grpSpPr>
        <a:xfrm>
          <a:off x="0" y="0"/>
          <a:ext cx="0" cy="0"/>
          <a:chOff x="0" y="0"/>
          <a:chExt cx="0" cy="0"/>
        </a:xfrm>
      </p:grpSpPr>
      <p:sp>
        <p:nvSpPr>
          <p:cNvPr id="3980" name="Google Shape;3980;p276"/>
          <p:cNvSpPr txBox="1">
            <a:spLocks noGrp="1"/>
          </p:cNvSpPr>
          <p:nvPr>
            <p:ph type="title"/>
          </p:nvPr>
        </p:nvSpPr>
        <p:spPr>
          <a:xfrm>
            <a:off x="843450" y="1813825"/>
            <a:ext cx="7457100" cy="176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Inverter Open-Loop Functionality Test</a:t>
            </a:r>
            <a:endParaRPr/>
          </a:p>
        </p:txBody>
      </p:sp>
      <p:sp>
        <p:nvSpPr>
          <p:cNvPr id="3981" name="Google Shape;3981;p276"/>
          <p:cNvSpPr txBox="1">
            <a:spLocks noGrp="1"/>
          </p:cNvSpPr>
          <p:nvPr>
            <p:ph type="title"/>
          </p:nvPr>
        </p:nvSpPr>
        <p:spPr>
          <a:xfrm>
            <a:off x="7959600" y="29325"/>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85"/>
        <p:cNvGrpSpPr/>
        <p:nvPr/>
      </p:nvGrpSpPr>
      <p:grpSpPr>
        <a:xfrm>
          <a:off x="0" y="0"/>
          <a:ext cx="0" cy="0"/>
          <a:chOff x="0" y="0"/>
          <a:chExt cx="0" cy="0"/>
        </a:xfrm>
      </p:grpSpPr>
      <p:pic>
        <p:nvPicPr>
          <p:cNvPr id="3986" name="Google Shape;3986;p277"/>
          <p:cNvPicPr preferRelativeResize="0"/>
          <p:nvPr/>
        </p:nvPicPr>
        <p:blipFill>
          <a:blip r:embed="rId3">
            <a:alphaModFix/>
          </a:blip>
          <a:stretch>
            <a:fillRect/>
          </a:stretch>
        </p:blipFill>
        <p:spPr>
          <a:xfrm>
            <a:off x="503925" y="2006675"/>
            <a:ext cx="8136151" cy="2949450"/>
          </a:xfrm>
          <a:prstGeom prst="rect">
            <a:avLst/>
          </a:prstGeom>
          <a:noFill/>
          <a:ln>
            <a:noFill/>
          </a:ln>
        </p:spPr>
      </p:pic>
      <p:grpSp>
        <p:nvGrpSpPr>
          <p:cNvPr id="3987" name="Google Shape;3987;p277"/>
          <p:cNvGrpSpPr/>
          <p:nvPr/>
        </p:nvGrpSpPr>
        <p:grpSpPr>
          <a:xfrm>
            <a:off x="7112471" y="896105"/>
            <a:ext cx="1625806" cy="286966"/>
            <a:chOff x="4081680" y="1541880"/>
            <a:chExt cx="1762200" cy="311040"/>
          </a:xfrm>
        </p:grpSpPr>
        <p:sp>
          <p:nvSpPr>
            <p:cNvPr id="3988" name="Google Shape;3988;p277"/>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89" name="Google Shape;3989;p277"/>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90" name="Google Shape;3990;p277"/>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91" name="Google Shape;3991;p277"/>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3992" name="Google Shape;3992;p277"/>
          <p:cNvSpPr txBox="1">
            <a:spLocks noGrp="1"/>
          </p:cNvSpPr>
          <p:nvPr>
            <p:ph type="title"/>
          </p:nvPr>
        </p:nvSpPr>
        <p:spPr>
          <a:xfrm>
            <a:off x="0" y="147600"/>
            <a:ext cx="244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Inverter Open-Loop Functionality Test</a:t>
            </a:r>
            <a:endParaRPr sz="1000" b="0"/>
          </a:p>
        </p:txBody>
      </p:sp>
      <p:sp>
        <p:nvSpPr>
          <p:cNvPr id="3993" name="Google Shape;3993;p277"/>
          <p:cNvSpPr txBox="1"/>
          <p:nvPr/>
        </p:nvSpPr>
        <p:spPr>
          <a:xfrm>
            <a:off x="625800" y="1055075"/>
            <a:ext cx="78924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solidFill>
                  <a:schemeClr val="dk1"/>
                </a:solidFill>
                <a:latin typeface="Cairo Medium"/>
                <a:ea typeface="Cairo Medium"/>
                <a:cs typeface="Cairo Medium"/>
                <a:sym typeface="Cairo Medium"/>
              </a:rPr>
              <a:t>The open loop test was performed to gradually progress toward closed-loop voltage control, which is essential for the final implementation. This test involved a three-phase motor, where we generated a six-step phase voltage as the output of the inverter module.</a:t>
            </a:r>
            <a:endParaRPr sz="1800">
              <a:solidFill>
                <a:schemeClr val="dk1"/>
              </a:solidFill>
              <a:latin typeface="Cairo Medium"/>
              <a:ea typeface="Cairo Medium"/>
              <a:cs typeface="Cairo Medium"/>
              <a:sym typeface="Cairo Medium"/>
            </a:endParaRPr>
          </a:p>
          <a:p>
            <a:pPr marL="0" lvl="0" indent="0" algn="just" rtl="0">
              <a:spcBef>
                <a:spcPts val="0"/>
              </a:spcBef>
              <a:spcAft>
                <a:spcPts val="0"/>
              </a:spcAft>
              <a:buNone/>
            </a:pPr>
            <a:endParaRPr sz="1800">
              <a:solidFill>
                <a:schemeClr val="dk1"/>
              </a:solidFill>
              <a:latin typeface="Cairo Medium"/>
              <a:ea typeface="Cairo Medium"/>
              <a:cs typeface="Cairo Medium"/>
              <a:sym typeface="Cairo Medium"/>
            </a:endParaRPr>
          </a:p>
        </p:txBody>
      </p:sp>
      <p:sp>
        <p:nvSpPr>
          <p:cNvPr id="3994" name="Google Shape;3994;p277"/>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Objective</a:t>
            </a:r>
            <a:endParaRPr sz="3000" b="1">
              <a:solidFill>
                <a:schemeClr val="dk1"/>
              </a:solidFill>
              <a:latin typeface="Cairo"/>
              <a:ea typeface="Cairo"/>
              <a:cs typeface="Cairo"/>
              <a:sym typeface="Cair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98"/>
        <p:cNvGrpSpPr/>
        <p:nvPr/>
      </p:nvGrpSpPr>
      <p:grpSpPr>
        <a:xfrm>
          <a:off x="0" y="0"/>
          <a:ext cx="0" cy="0"/>
          <a:chOff x="0" y="0"/>
          <a:chExt cx="0" cy="0"/>
        </a:xfrm>
      </p:grpSpPr>
      <p:grpSp>
        <p:nvGrpSpPr>
          <p:cNvPr id="3999" name="Google Shape;3999;p278"/>
          <p:cNvGrpSpPr/>
          <p:nvPr/>
        </p:nvGrpSpPr>
        <p:grpSpPr>
          <a:xfrm>
            <a:off x="7112471" y="896105"/>
            <a:ext cx="1625806" cy="286966"/>
            <a:chOff x="4081680" y="1541880"/>
            <a:chExt cx="1762200" cy="311040"/>
          </a:xfrm>
        </p:grpSpPr>
        <p:sp>
          <p:nvSpPr>
            <p:cNvPr id="4000" name="Google Shape;4000;p278"/>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01" name="Google Shape;4001;p278"/>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02" name="Google Shape;4002;p278"/>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003" name="Google Shape;4003;p278"/>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4004" name="Google Shape;4004;p278"/>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Simulink MATLAB Model</a:t>
            </a:r>
            <a:endParaRPr sz="3000" b="1">
              <a:solidFill>
                <a:schemeClr val="dk1"/>
              </a:solidFill>
              <a:latin typeface="Cairo"/>
              <a:ea typeface="Cairo"/>
              <a:cs typeface="Cairo"/>
              <a:sym typeface="Cairo"/>
            </a:endParaRPr>
          </a:p>
        </p:txBody>
      </p:sp>
      <p:sp>
        <p:nvSpPr>
          <p:cNvPr id="4005" name="Google Shape;4005;p278"/>
          <p:cNvSpPr txBox="1">
            <a:spLocks noGrp="1"/>
          </p:cNvSpPr>
          <p:nvPr>
            <p:ph type="title"/>
          </p:nvPr>
        </p:nvSpPr>
        <p:spPr>
          <a:xfrm>
            <a:off x="0" y="147600"/>
            <a:ext cx="244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Inverter Open-Loop Functionality Test</a:t>
            </a:r>
            <a:endParaRPr sz="1000" b="0"/>
          </a:p>
        </p:txBody>
      </p:sp>
      <p:pic>
        <p:nvPicPr>
          <p:cNvPr id="4006" name="Google Shape;4006;p278"/>
          <p:cNvPicPr preferRelativeResize="0"/>
          <p:nvPr/>
        </p:nvPicPr>
        <p:blipFill>
          <a:blip r:embed="rId3">
            <a:alphaModFix/>
          </a:blip>
          <a:stretch>
            <a:fillRect/>
          </a:stretch>
        </p:blipFill>
        <p:spPr>
          <a:xfrm>
            <a:off x="1462788" y="929050"/>
            <a:ext cx="6218419" cy="4214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10"/>
        <p:cNvGrpSpPr/>
        <p:nvPr/>
      </p:nvGrpSpPr>
      <p:grpSpPr>
        <a:xfrm>
          <a:off x="0" y="0"/>
          <a:ext cx="0" cy="0"/>
          <a:chOff x="0" y="0"/>
          <a:chExt cx="0" cy="0"/>
        </a:xfrm>
      </p:grpSpPr>
      <p:grpSp>
        <p:nvGrpSpPr>
          <p:cNvPr id="4011" name="Google Shape;4011;p279"/>
          <p:cNvGrpSpPr/>
          <p:nvPr/>
        </p:nvGrpSpPr>
        <p:grpSpPr>
          <a:xfrm>
            <a:off x="7112471" y="896105"/>
            <a:ext cx="1625806" cy="286966"/>
            <a:chOff x="4081680" y="1541880"/>
            <a:chExt cx="1762200" cy="311040"/>
          </a:xfrm>
        </p:grpSpPr>
        <p:sp>
          <p:nvSpPr>
            <p:cNvPr id="4012" name="Google Shape;4012;p279"/>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13" name="Google Shape;4013;p279"/>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14" name="Google Shape;4014;p279"/>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015" name="Google Shape;4015;p279"/>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4016" name="Google Shape;4016;p279"/>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Results</a:t>
            </a:r>
            <a:endParaRPr sz="3000" b="1">
              <a:solidFill>
                <a:schemeClr val="dk1"/>
              </a:solidFill>
              <a:latin typeface="Cairo"/>
              <a:ea typeface="Cairo"/>
              <a:cs typeface="Cairo"/>
              <a:sym typeface="Cairo"/>
            </a:endParaRPr>
          </a:p>
        </p:txBody>
      </p:sp>
      <p:pic>
        <p:nvPicPr>
          <p:cNvPr id="4017" name="Google Shape;4017;p279"/>
          <p:cNvPicPr preferRelativeResize="0"/>
          <p:nvPr/>
        </p:nvPicPr>
        <p:blipFill>
          <a:blip r:embed="rId3">
            <a:alphaModFix/>
          </a:blip>
          <a:stretch>
            <a:fillRect/>
          </a:stretch>
        </p:blipFill>
        <p:spPr>
          <a:xfrm>
            <a:off x="1262363" y="1093450"/>
            <a:ext cx="6619276" cy="3971575"/>
          </a:xfrm>
          <a:prstGeom prst="rect">
            <a:avLst/>
          </a:prstGeom>
          <a:noFill/>
          <a:ln>
            <a:noFill/>
          </a:ln>
        </p:spPr>
      </p:pic>
      <p:sp>
        <p:nvSpPr>
          <p:cNvPr id="4018" name="Google Shape;4018;p279"/>
          <p:cNvSpPr txBox="1">
            <a:spLocks noGrp="1"/>
          </p:cNvSpPr>
          <p:nvPr>
            <p:ph type="title"/>
          </p:nvPr>
        </p:nvSpPr>
        <p:spPr>
          <a:xfrm>
            <a:off x="0" y="147600"/>
            <a:ext cx="244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Inverter Open-Loop Functionality Test</a:t>
            </a:r>
            <a:endParaRPr sz="1000" b="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280"/>
          <p:cNvSpPr txBox="1">
            <a:spLocks noGrp="1"/>
          </p:cNvSpPr>
          <p:nvPr>
            <p:ph type="title"/>
          </p:nvPr>
        </p:nvSpPr>
        <p:spPr>
          <a:xfrm>
            <a:off x="843450" y="1813825"/>
            <a:ext cx="7457100" cy="176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Current-Controlled Inverter Test</a:t>
            </a:r>
            <a:endParaRPr/>
          </a:p>
        </p:txBody>
      </p:sp>
      <p:sp>
        <p:nvSpPr>
          <p:cNvPr id="4024" name="Google Shape;4024;p280"/>
          <p:cNvSpPr txBox="1">
            <a:spLocks noGrp="1"/>
          </p:cNvSpPr>
          <p:nvPr>
            <p:ph type="title"/>
          </p:nvPr>
        </p:nvSpPr>
        <p:spPr>
          <a:xfrm>
            <a:off x="7959600" y="29325"/>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28"/>
        <p:cNvGrpSpPr/>
        <p:nvPr/>
      </p:nvGrpSpPr>
      <p:grpSpPr>
        <a:xfrm>
          <a:off x="0" y="0"/>
          <a:ext cx="0" cy="0"/>
          <a:chOff x="0" y="0"/>
          <a:chExt cx="0" cy="0"/>
        </a:xfrm>
      </p:grpSpPr>
      <p:pic>
        <p:nvPicPr>
          <p:cNvPr id="4029" name="Google Shape;4029;p281"/>
          <p:cNvPicPr preferRelativeResize="0"/>
          <p:nvPr/>
        </p:nvPicPr>
        <p:blipFill>
          <a:blip r:embed="rId3">
            <a:alphaModFix/>
          </a:blip>
          <a:stretch>
            <a:fillRect/>
          </a:stretch>
        </p:blipFill>
        <p:spPr>
          <a:xfrm>
            <a:off x="1056650" y="2478550"/>
            <a:ext cx="6951400" cy="2476700"/>
          </a:xfrm>
          <a:prstGeom prst="rect">
            <a:avLst/>
          </a:prstGeom>
          <a:noFill/>
          <a:ln>
            <a:noFill/>
          </a:ln>
        </p:spPr>
      </p:pic>
      <p:grpSp>
        <p:nvGrpSpPr>
          <p:cNvPr id="4030" name="Google Shape;4030;p281"/>
          <p:cNvGrpSpPr/>
          <p:nvPr/>
        </p:nvGrpSpPr>
        <p:grpSpPr>
          <a:xfrm>
            <a:off x="7112471" y="896105"/>
            <a:ext cx="1625806" cy="286966"/>
            <a:chOff x="4081680" y="1541880"/>
            <a:chExt cx="1762200" cy="311040"/>
          </a:xfrm>
        </p:grpSpPr>
        <p:sp>
          <p:nvSpPr>
            <p:cNvPr id="4031" name="Google Shape;4031;p281"/>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32" name="Google Shape;4032;p281"/>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33" name="Google Shape;4033;p281"/>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034" name="Google Shape;4034;p281"/>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4035" name="Google Shape;4035;p281"/>
          <p:cNvSpPr txBox="1">
            <a:spLocks noGrp="1"/>
          </p:cNvSpPr>
          <p:nvPr>
            <p:ph type="title"/>
          </p:nvPr>
        </p:nvSpPr>
        <p:spPr>
          <a:xfrm>
            <a:off x="0" y="147600"/>
            <a:ext cx="244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Current-Controlled Inverter Test</a:t>
            </a:r>
            <a:endParaRPr sz="1000" b="0"/>
          </a:p>
        </p:txBody>
      </p:sp>
      <p:sp>
        <p:nvSpPr>
          <p:cNvPr id="4036" name="Google Shape;4036;p281"/>
          <p:cNvSpPr txBox="1"/>
          <p:nvPr/>
        </p:nvSpPr>
        <p:spPr>
          <a:xfrm>
            <a:off x="625800" y="1055075"/>
            <a:ext cx="7892400" cy="184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solidFill>
                  <a:schemeClr val="dk1"/>
                </a:solidFill>
                <a:latin typeface="Cairo Medium"/>
                <a:ea typeface="Cairo Medium"/>
                <a:cs typeface="Cairo Medium"/>
                <a:sym typeface="Cairo Medium"/>
              </a:rPr>
              <a:t>This test was conducted in two parts: first, connecting to a star-connected inductive load, and second, connecting to the grid. We controlled the output current and monitored the system's response to different reference current settings, verifying its stability and accuracy. Note that this test require all the pre-operational tests to be done at first.</a:t>
            </a:r>
            <a:endParaRPr sz="1800">
              <a:solidFill>
                <a:schemeClr val="dk1"/>
              </a:solidFill>
              <a:latin typeface="Cairo Medium"/>
              <a:ea typeface="Cairo Medium"/>
              <a:cs typeface="Cairo Medium"/>
              <a:sym typeface="Cairo Medium"/>
            </a:endParaRPr>
          </a:p>
          <a:p>
            <a:pPr marL="0" lvl="0" indent="0" algn="just" rtl="0">
              <a:spcBef>
                <a:spcPts val="0"/>
              </a:spcBef>
              <a:spcAft>
                <a:spcPts val="0"/>
              </a:spcAft>
              <a:buNone/>
            </a:pPr>
            <a:endParaRPr sz="1800">
              <a:solidFill>
                <a:schemeClr val="dk1"/>
              </a:solidFill>
              <a:latin typeface="Cairo Medium"/>
              <a:ea typeface="Cairo Medium"/>
              <a:cs typeface="Cairo Medium"/>
              <a:sym typeface="Cairo Medium"/>
            </a:endParaRPr>
          </a:p>
        </p:txBody>
      </p:sp>
      <p:sp>
        <p:nvSpPr>
          <p:cNvPr id="4037" name="Google Shape;4037;p281"/>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Objective</a:t>
            </a:r>
            <a:endParaRPr sz="3000" b="1">
              <a:solidFill>
                <a:schemeClr val="dk1"/>
              </a:solidFill>
              <a:latin typeface="Cairo"/>
              <a:ea typeface="Cairo"/>
              <a:cs typeface="Cairo"/>
              <a:sym typeface="Cai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41"/>
        <p:cNvGrpSpPr/>
        <p:nvPr/>
      </p:nvGrpSpPr>
      <p:grpSpPr>
        <a:xfrm>
          <a:off x="0" y="0"/>
          <a:ext cx="0" cy="0"/>
          <a:chOff x="0" y="0"/>
          <a:chExt cx="0" cy="0"/>
        </a:xfrm>
      </p:grpSpPr>
      <p:grpSp>
        <p:nvGrpSpPr>
          <p:cNvPr id="4042" name="Google Shape;4042;p282"/>
          <p:cNvGrpSpPr/>
          <p:nvPr/>
        </p:nvGrpSpPr>
        <p:grpSpPr>
          <a:xfrm>
            <a:off x="7112471" y="896105"/>
            <a:ext cx="1625806" cy="286966"/>
            <a:chOff x="4081680" y="1541880"/>
            <a:chExt cx="1762200" cy="311040"/>
          </a:xfrm>
        </p:grpSpPr>
        <p:sp>
          <p:nvSpPr>
            <p:cNvPr id="4043" name="Google Shape;4043;p282"/>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44" name="Google Shape;4044;p282"/>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45" name="Google Shape;4045;p282"/>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046" name="Google Shape;4046;p282"/>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4047" name="Google Shape;4047;p282"/>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Simulink MATLAB Model</a:t>
            </a:r>
            <a:endParaRPr sz="3000" b="1">
              <a:solidFill>
                <a:schemeClr val="dk1"/>
              </a:solidFill>
              <a:latin typeface="Cairo"/>
              <a:ea typeface="Cairo"/>
              <a:cs typeface="Cairo"/>
              <a:sym typeface="Cairo"/>
            </a:endParaRPr>
          </a:p>
        </p:txBody>
      </p:sp>
      <p:pic>
        <p:nvPicPr>
          <p:cNvPr id="4048" name="Google Shape;4048;p282"/>
          <p:cNvPicPr preferRelativeResize="0"/>
          <p:nvPr/>
        </p:nvPicPr>
        <p:blipFill>
          <a:blip r:embed="rId3">
            <a:alphaModFix/>
          </a:blip>
          <a:stretch>
            <a:fillRect/>
          </a:stretch>
        </p:blipFill>
        <p:spPr>
          <a:xfrm>
            <a:off x="1706550" y="960125"/>
            <a:ext cx="5730898" cy="4065926"/>
          </a:xfrm>
          <a:prstGeom prst="rect">
            <a:avLst/>
          </a:prstGeom>
          <a:noFill/>
          <a:ln>
            <a:noFill/>
          </a:ln>
        </p:spPr>
      </p:pic>
      <p:sp>
        <p:nvSpPr>
          <p:cNvPr id="4049" name="Google Shape;4049;p282"/>
          <p:cNvSpPr txBox="1">
            <a:spLocks noGrp="1"/>
          </p:cNvSpPr>
          <p:nvPr>
            <p:ph type="title"/>
          </p:nvPr>
        </p:nvSpPr>
        <p:spPr>
          <a:xfrm>
            <a:off x="0" y="147600"/>
            <a:ext cx="244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Current-Controlled Inverter Test</a:t>
            </a:r>
            <a:endParaRPr sz="10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4"/>
        <p:cNvGrpSpPr/>
        <p:nvPr/>
      </p:nvGrpSpPr>
      <p:grpSpPr>
        <a:xfrm>
          <a:off x="0" y="0"/>
          <a:ext cx="0" cy="0"/>
          <a:chOff x="0" y="0"/>
          <a:chExt cx="0" cy="0"/>
        </a:xfrm>
      </p:grpSpPr>
      <p:sp>
        <p:nvSpPr>
          <p:cNvPr id="3305" name="Google Shape;3305;p222"/>
          <p:cNvSpPr txBox="1"/>
          <p:nvPr/>
        </p:nvSpPr>
        <p:spPr>
          <a:xfrm>
            <a:off x="586150" y="446950"/>
            <a:ext cx="7739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3000" b="1">
                <a:solidFill>
                  <a:srgbClr val="2A2A77"/>
                </a:solidFill>
                <a:latin typeface="Manrope"/>
                <a:ea typeface="Manrope"/>
                <a:cs typeface="Manrope"/>
                <a:sym typeface="Manrope"/>
              </a:rPr>
              <a:t>LLC DC/DC Converter</a:t>
            </a:r>
            <a:endParaRPr sz="3000" b="1">
              <a:solidFill>
                <a:srgbClr val="2A2A77"/>
              </a:solidFill>
              <a:latin typeface="Manrope"/>
              <a:ea typeface="Manrope"/>
              <a:cs typeface="Manrope"/>
              <a:sym typeface="Manrope"/>
            </a:endParaRPr>
          </a:p>
        </p:txBody>
      </p:sp>
      <p:sp>
        <p:nvSpPr>
          <p:cNvPr id="3306" name="Google Shape;3306;p222"/>
          <p:cNvSpPr txBox="1"/>
          <p:nvPr/>
        </p:nvSpPr>
        <p:spPr>
          <a:xfrm>
            <a:off x="586150" y="1093450"/>
            <a:ext cx="764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Cairo Medium"/>
              <a:ea typeface="Cairo Medium"/>
              <a:cs typeface="Cairo Medium"/>
              <a:sym typeface="Cairo Medium"/>
            </a:endParaRPr>
          </a:p>
        </p:txBody>
      </p:sp>
      <p:pic>
        <p:nvPicPr>
          <p:cNvPr id="3307" name="Google Shape;3307;p222"/>
          <p:cNvPicPr preferRelativeResize="0"/>
          <p:nvPr/>
        </p:nvPicPr>
        <p:blipFill>
          <a:blip r:embed="rId3">
            <a:alphaModFix/>
          </a:blip>
          <a:stretch>
            <a:fillRect/>
          </a:stretch>
        </p:blipFill>
        <p:spPr>
          <a:xfrm>
            <a:off x="481538" y="1093450"/>
            <a:ext cx="8180915" cy="3283551"/>
          </a:xfrm>
          <a:prstGeom prst="rect">
            <a:avLst/>
          </a:prstGeom>
          <a:noFill/>
          <a:ln>
            <a:noFill/>
          </a:ln>
        </p:spPr>
      </p:pic>
      <p:sp>
        <p:nvSpPr>
          <p:cNvPr id="3308" name="Google Shape;3308;p222"/>
          <p:cNvSpPr txBox="1">
            <a:spLocks noGrp="1"/>
          </p:cNvSpPr>
          <p:nvPr>
            <p:ph type="title" idx="4294967295"/>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Overview</a:t>
            </a:r>
            <a:endParaRPr sz="1000" b="0"/>
          </a:p>
        </p:txBody>
      </p:sp>
      <p:sp>
        <p:nvSpPr>
          <p:cNvPr id="3309" name="Google Shape;3309;p222"/>
          <p:cNvSpPr txBox="1">
            <a:spLocks noGrp="1"/>
          </p:cNvSpPr>
          <p:nvPr>
            <p:ph type="title" idx="4294967295"/>
          </p:nvPr>
        </p:nvSpPr>
        <p:spPr>
          <a:xfrm>
            <a:off x="0" y="147600"/>
            <a:ext cx="16089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a:t>LLC DC/DC Converter</a:t>
            </a:r>
            <a:endParaRPr sz="1000" b="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grpSp>
        <p:nvGrpSpPr>
          <p:cNvPr id="4054" name="Google Shape;4054;p283"/>
          <p:cNvGrpSpPr/>
          <p:nvPr/>
        </p:nvGrpSpPr>
        <p:grpSpPr>
          <a:xfrm>
            <a:off x="7112471" y="896105"/>
            <a:ext cx="1625806" cy="286966"/>
            <a:chOff x="4081680" y="1541880"/>
            <a:chExt cx="1762200" cy="311040"/>
          </a:xfrm>
        </p:grpSpPr>
        <p:sp>
          <p:nvSpPr>
            <p:cNvPr id="4055" name="Google Shape;4055;p283"/>
            <p:cNvSpPr/>
            <p:nvPr/>
          </p:nvSpPr>
          <p:spPr>
            <a:xfrm>
              <a:off x="4081680" y="1724400"/>
              <a:ext cx="128160" cy="128520"/>
            </a:xfrm>
            <a:custGeom>
              <a:avLst/>
              <a:gdLst/>
              <a:ahLst/>
              <a:cxnLst/>
              <a:rect l="l" t="t" r="r" b="b"/>
              <a:pathLst>
                <a:path w="356" h="357" extrusionOk="0">
                  <a:moveTo>
                    <a:pt x="177" y="357"/>
                  </a:moveTo>
                  <a:cubicBezTo>
                    <a:pt x="80" y="357"/>
                    <a:pt x="0" y="276"/>
                    <a:pt x="0" y="178"/>
                  </a:cubicBezTo>
                  <a:cubicBezTo>
                    <a:pt x="0" y="80"/>
                    <a:pt x="79" y="0"/>
                    <a:pt x="177" y="0"/>
                  </a:cubicBezTo>
                  <a:cubicBezTo>
                    <a:pt x="276" y="0"/>
                    <a:pt x="356" y="80"/>
                    <a:pt x="356" y="178"/>
                  </a:cubicBezTo>
                  <a:cubicBezTo>
                    <a:pt x="356" y="276"/>
                    <a:pt x="276" y="357"/>
                    <a:pt x="177" y="357"/>
                  </a:cubicBezTo>
                  <a:moveTo>
                    <a:pt x="177" y="27"/>
                  </a:moveTo>
                  <a:cubicBezTo>
                    <a:pt x="94" y="27"/>
                    <a:pt x="26" y="94"/>
                    <a:pt x="26" y="178"/>
                  </a:cubicBezTo>
                  <a:cubicBezTo>
                    <a:pt x="26" y="262"/>
                    <a:pt x="94" y="330"/>
                    <a:pt x="177" y="330"/>
                  </a:cubicBezTo>
                  <a:cubicBezTo>
                    <a:pt x="261" y="330"/>
                    <a:pt x="330" y="262"/>
                    <a:pt x="330" y="178"/>
                  </a:cubicBezTo>
                  <a:cubicBezTo>
                    <a:pt x="330" y="94"/>
                    <a:pt x="261" y="27"/>
                    <a:pt x="177" y="2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56" name="Google Shape;4056;p283"/>
            <p:cNvSpPr/>
            <p:nvPr/>
          </p:nvSpPr>
          <p:spPr>
            <a:xfrm>
              <a:off x="5715360" y="1541880"/>
              <a:ext cx="128520" cy="128160"/>
            </a:xfrm>
            <a:custGeom>
              <a:avLst/>
              <a:gdLst/>
              <a:ahLst/>
              <a:cxnLst/>
              <a:rect l="l" t="t" r="r" b="b"/>
              <a:pathLst>
                <a:path w="357" h="356" extrusionOk="0">
                  <a:moveTo>
                    <a:pt x="178" y="356"/>
                  </a:moveTo>
                  <a:cubicBezTo>
                    <a:pt x="80" y="356"/>
                    <a:pt x="0" y="277"/>
                    <a:pt x="0" y="178"/>
                  </a:cubicBezTo>
                  <a:cubicBezTo>
                    <a:pt x="0" y="80"/>
                    <a:pt x="80" y="0"/>
                    <a:pt x="178" y="0"/>
                  </a:cubicBezTo>
                  <a:cubicBezTo>
                    <a:pt x="276" y="0"/>
                    <a:pt x="357" y="80"/>
                    <a:pt x="357" y="178"/>
                  </a:cubicBezTo>
                  <a:cubicBezTo>
                    <a:pt x="357" y="277"/>
                    <a:pt x="277" y="356"/>
                    <a:pt x="178" y="356"/>
                  </a:cubicBezTo>
                  <a:moveTo>
                    <a:pt x="178" y="26"/>
                  </a:moveTo>
                  <a:cubicBezTo>
                    <a:pt x="94" y="26"/>
                    <a:pt x="27" y="95"/>
                    <a:pt x="27" y="178"/>
                  </a:cubicBezTo>
                  <a:cubicBezTo>
                    <a:pt x="27" y="262"/>
                    <a:pt x="94" y="330"/>
                    <a:pt x="178" y="330"/>
                  </a:cubicBezTo>
                  <a:cubicBezTo>
                    <a:pt x="262" y="330"/>
                    <a:pt x="330" y="262"/>
                    <a:pt x="330" y="178"/>
                  </a:cubicBezTo>
                  <a:cubicBezTo>
                    <a:pt x="330" y="95"/>
                    <a:pt x="262" y="26"/>
                    <a:pt x="178" y="2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57" name="Google Shape;4057;p283"/>
            <p:cNvSpPr/>
            <p:nvPr/>
          </p:nvSpPr>
          <p:spPr>
            <a:xfrm>
              <a:off x="4205160" y="1601280"/>
              <a:ext cx="1514880" cy="192240"/>
            </a:xfrm>
            <a:custGeom>
              <a:avLst/>
              <a:gdLst/>
              <a:ahLst/>
              <a:cxnLst/>
              <a:rect l="l" t="t" r="r" b="b"/>
              <a:pathLst>
                <a:path w="4208" h="534" extrusionOk="0">
                  <a:moveTo>
                    <a:pt x="2466" y="534"/>
                  </a:moveTo>
                  <a:lnTo>
                    <a:pt x="0" y="534"/>
                  </a:lnTo>
                  <a:lnTo>
                    <a:pt x="0" y="507"/>
                  </a:lnTo>
                  <a:lnTo>
                    <a:pt x="2453" y="507"/>
                  </a:lnTo>
                  <a:lnTo>
                    <a:pt x="2925" y="0"/>
                  </a:lnTo>
                  <a:lnTo>
                    <a:pt x="4208" y="0"/>
                  </a:lnTo>
                  <a:lnTo>
                    <a:pt x="4208" y="26"/>
                  </a:lnTo>
                  <a:lnTo>
                    <a:pt x="2936" y="26"/>
                  </a:lnTo>
                  <a:lnTo>
                    <a:pt x="2466" y="53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058" name="Google Shape;4058;p283"/>
          <p:cNvSpPr txBox="1">
            <a:spLocks noGrp="1"/>
          </p:cNvSpPr>
          <p:nvPr>
            <p:ph type="title"/>
          </p:nvPr>
        </p:nvSpPr>
        <p:spPr>
          <a:xfrm>
            <a:off x="0" y="0"/>
            <a:ext cx="11844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Practical Work</a:t>
            </a:r>
            <a:endParaRPr sz="1000" b="0"/>
          </a:p>
        </p:txBody>
      </p:sp>
      <p:sp>
        <p:nvSpPr>
          <p:cNvPr id="4059" name="Google Shape;4059;p283"/>
          <p:cNvSpPr txBox="1"/>
          <p:nvPr/>
        </p:nvSpPr>
        <p:spPr>
          <a:xfrm>
            <a:off x="586150" y="446950"/>
            <a:ext cx="58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iro"/>
                <a:ea typeface="Cairo"/>
                <a:cs typeface="Cairo"/>
                <a:sym typeface="Cairo"/>
              </a:rPr>
              <a:t>Results</a:t>
            </a:r>
            <a:endParaRPr sz="3000" b="1">
              <a:solidFill>
                <a:schemeClr val="dk1"/>
              </a:solidFill>
              <a:latin typeface="Cairo"/>
              <a:ea typeface="Cairo"/>
              <a:cs typeface="Cairo"/>
              <a:sym typeface="Cairo"/>
            </a:endParaRPr>
          </a:p>
        </p:txBody>
      </p:sp>
      <p:pic>
        <p:nvPicPr>
          <p:cNvPr id="4060" name="Google Shape;4060;p283"/>
          <p:cNvPicPr preferRelativeResize="0"/>
          <p:nvPr/>
        </p:nvPicPr>
        <p:blipFill>
          <a:blip r:embed="rId3">
            <a:alphaModFix/>
          </a:blip>
          <a:stretch>
            <a:fillRect/>
          </a:stretch>
        </p:blipFill>
        <p:spPr>
          <a:xfrm>
            <a:off x="570863" y="964275"/>
            <a:ext cx="8002274" cy="3917075"/>
          </a:xfrm>
          <a:prstGeom prst="rect">
            <a:avLst/>
          </a:prstGeom>
          <a:noFill/>
          <a:ln>
            <a:noFill/>
          </a:ln>
        </p:spPr>
      </p:pic>
      <p:sp>
        <p:nvSpPr>
          <p:cNvPr id="4061" name="Google Shape;4061;p283"/>
          <p:cNvSpPr txBox="1">
            <a:spLocks noGrp="1"/>
          </p:cNvSpPr>
          <p:nvPr>
            <p:ph type="title"/>
          </p:nvPr>
        </p:nvSpPr>
        <p:spPr>
          <a:xfrm>
            <a:off x="0" y="147600"/>
            <a:ext cx="2442600" cy="286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1000" b="0"/>
              <a:t>Current-Controlled Inverter Test</a:t>
            </a:r>
            <a:endParaRPr sz="1000" b="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65"/>
        <p:cNvGrpSpPr/>
        <p:nvPr/>
      </p:nvGrpSpPr>
      <p:grpSpPr>
        <a:xfrm>
          <a:off x="0" y="0"/>
          <a:ext cx="0" cy="0"/>
          <a:chOff x="0" y="0"/>
          <a:chExt cx="0" cy="0"/>
        </a:xfrm>
      </p:grpSpPr>
      <p:sp>
        <p:nvSpPr>
          <p:cNvPr id="4066" name="Google Shape;4066;p284"/>
          <p:cNvSpPr txBox="1">
            <a:spLocks noGrp="1"/>
          </p:cNvSpPr>
          <p:nvPr>
            <p:ph type="title"/>
          </p:nvPr>
        </p:nvSpPr>
        <p:spPr>
          <a:xfrm>
            <a:off x="713225" y="2491700"/>
            <a:ext cx="50676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b="0">
                <a:latin typeface="Manrope ExtraBold"/>
                <a:ea typeface="Manrope ExtraBold"/>
                <a:cs typeface="Manrope ExtraBold"/>
                <a:sym typeface="Manrope ExtraBold"/>
              </a:rPr>
              <a:t>DC-DC Part</a:t>
            </a:r>
            <a:endParaRPr b="0">
              <a:latin typeface="Manrope ExtraBold"/>
              <a:ea typeface="Manrope ExtraBold"/>
              <a:cs typeface="Manrope ExtraBold"/>
              <a:sym typeface="Manrope ExtraBold"/>
            </a:endParaRPr>
          </a:p>
        </p:txBody>
      </p:sp>
      <p:sp>
        <p:nvSpPr>
          <p:cNvPr id="4067" name="Google Shape;4067;p284"/>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07</a:t>
            </a:r>
            <a:endParaRPr/>
          </a:p>
        </p:txBody>
      </p:sp>
      <p:grpSp>
        <p:nvGrpSpPr>
          <p:cNvPr id="4068" name="Google Shape;4068;p284"/>
          <p:cNvGrpSpPr/>
          <p:nvPr/>
        </p:nvGrpSpPr>
        <p:grpSpPr>
          <a:xfrm>
            <a:off x="5270675" y="2491690"/>
            <a:ext cx="1866765" cy="2869685"/>
            <a:chOff x="5270675" y="2491690"/>
            <a:chExt cx="1866765" cy="2869685"/>
          </a:xfrm>
        </p:grpSpPr>
        <p:grpSp>
          <p:nvGrpSpPr>
            <p:cNvPr id="4069" name="Google Shape;4069;p284"/>
            <p:cNvGrpSpPr/>
            <p:nvPr/>
          </p:nvGrpSpPr>
          <p:grpSpPr>
            <a:xfrm>
              <a:off x="6170480" y="2491690"/>
              <a:ext cx="966960" cy="459000"/>
              <a:chOff x="-2603295" y="3660840"/>
              <a:chExt cx="966960" cy="459000"/>
            </a:xfrm>
          </p:grpSpPr>
          <p:sp>
            <p:nvSpPr>
              <p:cNvPr id="4070" name="Google Shape;4070;p284"/>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71" name="Google Shape;4071;p284"/>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72" name="Google Shape;4072;p284"/>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073" name="Google Shape;4073;p284"/>
            <p:cNvGrpSpPr/>
            <p:nvPr/>
          </p:nvGrpSpPr>
          <p:grpSpPr>
            <a:xfrm flipH="1">
              <a:off x="5270675" y="4027575"/>
              <a:ext cx="1124013" cy="1333800"/>
              <a:chOff x="6046350" y="4027575"/>
              <a:chExt cx="1124013" cy="1333800"/>
            </a:xfrm>
          </p:grpSpPr>
          <p:grpSp>
            <p:nvGrpSpPr>
              <p:cNvPr id="4074" name="Google Shape;4074;p284"/>
              <p:cNvGrpSpPr/>
              <p:nvPr/>
            </p:nvGrpSpPr>
            <p:grpSpPr>
              <a:xfrm rot="-5400000" flipH="1">
                <a:off x="6286743" y="4477755"/>
                <a:ext cx="1333800" cy="433440"/>
                <a:chOff x="-3206295" y="2180880"/>
                <a:chExt cx="1333800" cy="433440"/>
              </a:xfrm>
            </p:grpSpPr>
            <p:sp>
              <p:nvSpPr>
                <p:cNvPr id="4075" name="Google Shape;4075;p284"/>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76" name="Google Shape;4076;p284"/>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077" name="Google Shape;4077;p284"/>
              <p:cNvGrpSpPr/>
              <p:nvPr/>
            </p:nvGrpSpPr>
            <p:grpSpPr>
              <a:xfrm rot="5400000">
                <a:off x="5869230" y="4588258"/>
                <a:ext cx="842760" cy="488520"/>
                <a:chOff x="-3206295" y="2859120"/>
                <a:chExt cx="842760" cy="488520"/>
              </a:xfrm>
            </p:grpSpPr>
            <p:sp>
              <p:nvSpPr>
                <p:cNvPr id="4078" name="Google Shape;4078;p284"/>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79" name="Google Shape;4079;p284"/>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pic>
        <p:nvPicPr>
          <p:cNvPr id="4080" name="Google Shape;4080;p284"/>
          <p:cNvPicPr preferRelativeResize="0"/>
          <p:nvPr/>
        </p:nvPicPr>
        <p:blipFill>
          <a:blip r:embed="rId3">
            <a:alphaModFix/>
          </a:blip>
          <a:stretch>
            <a:fillRect/>
          </a:stretch>
        </p:blipFill>
        <p:spPr>
          <a:xfrm>
            <a:off x="6624300" y="2658950"/>
            <a:ext cx="2484550" cy="2484550"/>
          </a:xfrm>
          <a:prstGeom prst="rect">
            <a:avLst/>
          </a:prstGeom>
          <a:noFill/>
          <a:ln>
            <a:noFill/>
          </a:ln>
        </p:spPr>
      </p:pic>
      <p:pic>
        <p:nvPicPr>
          <p:cNvPr id="4081" name="Google Shape;4081;p284"/>
          <p:cNvPicPr preferRelativeResize="0"/>
          <p:nvPr/>
        </p:nvPicPr>
        <p:blipFill>
          <a:blip r:embed="rId4">
            <a:alphaModFix/>
          </a:blip>
          <a:stretch>
            <a:fillRect/>
          </a:stretch>
        </p:blipFill>
        <p:spPr>
          <a:xfrm>
            <a:off x="5368650" y="461625"/>
            <a:ext cx="1768800" cy="1768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85"/>
        <p:cNvGrpSpPr/>
        <p:nvPr/>
      </p:nvGrpSpPr>
      <p:grpSpPr>
        <a:xfrm>
          <a:off x="0" y="0"/>
          <a:ext cx="0" cy="0"/>
          <a:chOff x="0" y="0"/>
          <a:chExt cx="0" cy="0"/>
        </a:xfrm>
      </p:grpSpPr>
      <p:pic>
        <p:nvPicPr>
          <p:cNvPr id="4086" name="Google Shape;4086;p285"/>
          <p:cNvPicPr preferRelativeResize="0"/>
          <p:nvPr/>
        </p:nvPicPr>
        <p:blipFill>
          <a:blip r:embed="rId3">
            <a:alphaModFix/>
          </a:blip>
          <a:stretch>
            <a:fillRect/>
          </a:stretch>
        </p:blipFill>
        <p:spPr>
          <a:xfrm>
            <a:off x="152400" y="152400"/>
            <a:ext cx="8602134" cy="4838700"/>
          </a:xfrm>
          <a:prstGeom prst="rect">
            <a:avLst/>
          </a:prstGeom>
          <a:noFill/>
          <a:ln>
            <a:noFill/>
          </a:ln>
        </p:spPr>
      </p:pic>
      <p:sp>
        <p:nvSpPr>
          <p:cNvPr id="4087" name="Google Shape;4087;p285"/>
          <p:cNvSpPr txBox="1"/>
          <p:nvPr/>
        </p:nvSpPr>
        <p:spPr>
          <a:xfrm>
            <a:off x="202763" y="228725"/>
            <a:ext cx="8501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000">
                <a:solidFill>
                  <a:schemeClr val="dk2"/>
                </a:solidFill>
                <a:latin typeface="Lexend ExtraBold"/>
                <a:ea typeface="Lexend ExtraBold"/>
                <a:cs typeface="Lexend ExtraBold"/>
                <a:sym typeface="Lexend ExtraBold"/>
              </a:rPr>
              <a:t>Why DC-DC Converter :</a:t>
            </a:r>
            <a:endParaRPr sz="1800">
              <a:solidFill>
                <a:schemeClr val="dk2"/>
              </a:solidFill>
            </a:endParaRPr>
          </a:p>
        </p:txBody>
      </p:sp>
      <p:pic>
        <p:nvPicPr>
          <p:cNvPr id="4088" name="Google Shape;4088;p285"/>
          <p:cNvPicPr preferRelativeResize="0"/>
          <p:nvPr/>
        </p:nvPicPr>
        <p:blipFill>
          <a:blip r:embed="rId4">
            <a:alphaModFix/>
          </a:blip>
          <a:stretch>
            <a:fillRect/>
          </a:stretch>
        </p:blipFill>
        <p:spPr>
          <a:xfrm>
            <a:off x="1171675" y="1048400"/>
            <a:ext cx="6078675" cy="34710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92"/>
        <p:cNvGrpSpPr/>
        <p:nvPr/>
      </p:nvGrpSpPr>
      <p:grpSpPr>
        <a:xfrm>
          <a:off x="0" y="0"/>
          <a:ext cx="0" cy="0"/>
          <a:chOff x="0" y="0"/>
          <a:chExt cx="0" cy="0"/>
        </a:xfrm>
      </p:grpSpPr>
      <p:sp>
        <p:nvSpPr>
          <p:cNvPr id="4093" name="Google Shape;4093;p286"/>
          <p:cNvSpPr txBox="1"/>
          <p:nvPr/>
        </p:nvSpPr>
        <p:spPr>
          <a:xfrm>
            <a:off x="694450" y="540450"/>
            <a:ext cx="8484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2"/>
                </a:solidFill>
                <a:latin typeface="Times New Roman"/>
                <a:ea typeface="Times New Roman"/>
                <a:cs typeface="Times New Roman"/>
                <a:sym typeface="Times New Roman"/>
              </a:rPr>
              <a:t>Dual Active Bridge :</a:t>
            </a:r>
            <a:endParaRPr sz="3000">
              <a:solidFill>
                <a:schemeClr val="dk2"/>
              </a:solidFill>
              <a:latin typeface="Times New Roman"/>
              <a:ea typeface="Times New Roman"/>
              <a:cs typeface="Times New Roman"/>
              <a:sym typeface="Times New Roman"/>
            </a:endParaRPr>
          </a:p>
        </p:txBody>
      </p:sp>
      <p:pic>
        <p:nvPicPr>
          <p:cNvPr id="4094" name="Google Shape;4094;p286"/>
          <p:cNvPicPr preferRelativeResize="0"/>
          <p:nvPr/>
        </p:nvPicPr>
        <p:blipFill>
          <a:blip r:embed="rId3">
            <a:alphaModFix/>
          </a:blip>
          <a:stretch>
            <a:fillRect/>
          </a:stretch>
        </p:blipFill>
        <p:spPr>
          <a:xfrm>
            <a:off x="754263" y="1512500"/>
            <a:ext cx="8364674" cy="31697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98"/>
        <p:cNvGrpSpPr/>
        <p:nvPr/>
      </p:nvGrpSpPr>
      <p:grpSpPr>
        <a:xfrm>
          <a:off x="0" y="0"/>
          <a:ext cx="0" cy="0"/>
          <a:chOff x="0" y="0"/>
          <a:chExt cx="0" cy="0"/>
        </a:xfrm>
      </p:grpSpPr>
      <p:pic>
        <p:nvPicPr>
          <p:cNvPr id="4099" name="Google Shape;4099;p287"/>
          <p:cNvPicPr preferRelativeResize="0"/>
          <p:nvPr/>
        </p:nvPicPr>
        <p:blipFill>
          <a:blip r:embed="rId3">
            <a:alphaModFix/>
          </a:blip>
          <a:stretch>
            <a:fillRect/>
          </a:stretch>
        </p:blipFill>
        <p:spPr>
          <a:xfrm>
            <a:off x="152400" y="152400"/>
            <a:ext cx="8602134" cy="4838700"/>
          </a:xfrm>
          <a:prstGeom prst="rect">
            <a:avLst/>
          </a:prstGeom>
          <a:noFill/>
          <a:ln>
            <a:noFill/>
          </a:ln>
        </p:spPr>
      </p:pic>
      <p:sp>
        <p:nvSpPr>
          <p:cNvPr id="4100" name="Google Shape;4100;p287"/>
          <p:cNvSpPr txBox="1"/>
          <p:nvPr/>
        </p:nvSpPr>
        <p:spPr>
          <a:xfrm>
            <a:off x="226850" y="246050"/>
            <a:ext cx="8310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000" b="1">
                <a:solidFill>
                  <a:schemeClr val="dk2"/>
                </a:solidFill>
                <a:latin typeface="Manrope"/>
                <a:ea typeface="Manrope"/>
                <a:cs typeface="Manrope"/>
                <a:sym typeface="Manrope"/>
              </a:rPr>
              <a:t>Control Technique:</a:t>
            </a:r>
            <a:endParaRPr sz="3000" b="1">
              <a:solidFill>
                <a:schemeClr val="dk2"/>
              </a:solidFill>
              <a:latin typeface="Manrope"/>
              <a:ea typeface="Manrope"/>
              <a:cs typeface="Manrope"/>
              <a:sym typeface="Manrope"/>
            </a:endParaRPr>
          </a:p>
          <a:p>
            <a:pPr marL="0" lvl="0" indent="0" algn="l" rtl="0">
              <a:spcBef>
                <a:spcPts val="0"/>
              </a:spcBef>
              <a:spcAft>
                <a:spcPts val="0"/>
              </a:spcAft>
              <a:buNone/>
            </a:pPr>
            <a:endParaRPr sz="1800">
              <a:solidFill>
                <a:schemeClr val="dk2"/>
              </a:solidFill>
            </a:endParaRPr>
          </a:p>
        </p:txBody>
      </p:sp>
      <p:sp>
        <p:nvSpPr>
          <p:cNvPr id="4101" name="Google Shape;4101;p287"/>
          <p:cNvSpPr txBox="1"/>
          <p:nvPr/>
        </p:nvSpPr>
        <p:spPr>
          <a:xfrm>
            <a:off x="694450" y="886825"/>
            <a:ext cx="820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b="1">
                <a:solidFill>
                  <a:schemeClr val="dk2"/>
                </a:solidFill>
                <a:latin typeface="Manrope"/>
                <a:ea typeface="Manrope"/>
                <a:cs typeface="Manrope"/>
                <a:sym typeface="Manrope"/>
              </a:rPr>
              <a:t>· Single-Phase Shift (SPS) Control.</a:t>
            </a:r>
            <a:endParaRPr sz="1800" b="1">
              <a:solidFill>
                <a:schemeClr val="dk2"/>
              </a:solidFill>
              <a:latin typeface="Manrope"/>
              <a:ea typeface="Manrope"/>
              <a:cs typeface="Manrope"/>
              <a:sym typeface="Manrope"/>
            </a:endParaRPr>
          </a:p>
        </p:txBody>
      </p:sp>
      <p:sp>
        <p:nvSpPr>
          <p:cNvPr id="4102" name="Google Shape;4102;p287"/>
          <p:cNvSpPr txBox="1"/>
          <p:nvPr/>
        </p:nvSpPr>
        <p:spPr>
          <a:xfrm>
            <a:off x="234600" y="1925250"/>
            <a:ext cx="8674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000" b="1">
                <a:solidFill>
                  <a:schemeClr val="dk2"/>
                </a:solidFill>
                <a:latin typeface="Manrope"/>
                <a:ea typeface="Manrope"/>
                <a:cs typeface="Manrope"/>
                <a:sym typeface="Manrope"/>
              </a:rPr>
              <a:t>Power Transfer :</a:t>
            </a:r>
            <a:endParaRPr sz="1800" b="1">
              <a:solidFill>
                <a:schemeClr val="dk2"/>
              </a:solidFill>
              <a:latin typeface="Manrope"/>
              <a:ea typeface="Manrope"/>
              <a:cs typeface="Manrope"/>
              <a:sym typeface="Manrope"/>
            </a:endParaRPr>
          </a:p>
        </p:txBody>
      </p:sp>
      <p:pic>
        <p:nvPicPr>
          <p:cNvPr id="4103" name="Google Shape;4103;p287"/>
          <p:cNvPicPr preferRelativeResize="0"/>
          <p:nvPr/>
        </p:nvPicPr>
        <p:blipFill>
          <a:blip r:embed="rId4">
            <a:alphaModFix/>
          </a:blip>
          <a:stretch>
            <a:fillRect/>
          </a:stretch>
        </p:blipFill>
        <p:spPr>
          <a:xfrm>
            <a:off x="694450" y="2571750"/>
            <a:ext cx="3762375" cy="2305050"/>
          </a:xfrm>
          <a:prstGeom prst="rect">
            <a:avLst/>
          </a:prstGeom>
          <a:noFill/>
          <a:ln>
            <a:noFill/>
          </a:ln>
        </p:spPr>
      </p:pic>
      <p:pic>
        <p:nvPicPr>
          <p:cNvPr id="4104" name="Google Shape;4104;p287"/>
          <p:cNvPicPr preferRelativeResize="0"/>
          <p:nvPr/>
        </p:nvPicPr>
        <p:blipFill>
          <a:blip r:embed="rId5">
            <a:alphaModFix/>
          </a:blip>
          <a:stretch>
            <a:fillRect/>
          </a:stretch>
        </p:blipFill>
        <p:spPr>
          <a:xfrm>
            <a:off x="4572000" y="3181700"/>
            <a:ext cx="4351625" cy="1348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08"/>
        <p:cNvGrpSpPr/>
        <p:nvPr/>
      </p:nvGrpSpPr>
      <p:grpSpPr>
        <a:xfrm>
          <a:off x="0" y="0"/>
          <a:ext cx="0" cy="0"/>
          <a:chOff x="0" y="0"/>
          <a:chExt cx="0" cy="0"/>
        </a:xfrm>
      </p:grpSpPr>
      <p:sp>
        <p:nvSpPr>
          <p:cNvPr id="4109" name="Google Shape;4109;p288"/>
          <p:cNvSpPr txBox="1"/>
          <p:nvPr/>
        </p:nvSpPr>
        <p:spPr>
          <a:xfrm>
            <a:off x="464675" y="315325"/>
            <a:ext cx="832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2"/>
                </a:solidFill>
                <a:latin typeface="Times New Roman"/>
                <a:ea typeface="Times New Roman"/>
                <a:cs typeface="Times New Roman"/>
                <a:sym typeface="Times New Roman"/>
              </a:rPr>
              <a:t> Simulation Model :</a:t>
            </a:r>
            <a:endParaRPr sz="3000">
              <a:solidFill>
                <a:schemeClr val="dk2"/>
              </a:solidFill>
              <a:latin typeface="Times New Roman"/>
              <a:ea typeface="Times New Roman"/>
              <a:cs typeface="Times New Roman"/>
              <a:sym typeface="Times New Roman"/>
            </a:endParaRPr>
          </a:p>
        </p:txBody>
      </p:sp>
      <p:pic>
        <p:nvPicPr>
          <p:cNvPr id="4110" name="Google Shape;4110;p288"/>
          <p:cNvPicPr preferRelativeResize="0"/>
          <p:nvPr/>
        </p:nvPicPr>
        <p:blipFill>
          <a:blip r:embed="rId3">
            <a:alphaModFix/>
          </a:blip>
          <a:stretch>
            <a:fillRect/>
          </a:stretch>
        </p:blipFill>
        <p:spPr>
          <a:xfrm>
            <a:off x="351025" y="1152325"/>
            <a:ext cx="8441939" cy="36863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14"/>
        <p:cNvGrpSpPr/>
        <p:nvPr/>
      </p:nvGrpSpPr>
      <p:grpSpPr>
        <a:xfrm>
          <a:off x="0" y="0"/>
          <a:ext cx="0" cy="0"/>
          <a:chOff x="0" y="0"/>
          <a:chExt cx="0" cy="0"/>
        </a:xfrm>
      </p:grpSpPr>
      <p:pic>
        <p:nvPicPr>
          <p:cNvPr id="4115" name="Google Shape;4115;p289"/>
          <p:cNvPicPr preferRelativeResize="0"/>
          <p:nvPr/>
        </p:nvPicPr>
        <p:blipFill rotWithShape="1">
          <a:blip r:embed="rId3">
            <a:alphaModFix/>
          </a:blip>
          <a:srcRect l="-2550" r="2550" b="6480"/>
          <a:stretch/>
        </p:blipFill>
        <p:spPr>
          <a:xfrm>
            <a:off x="726487" y="498925"/>
            <a:ext cx="7691023" cy="3487550"/>
          </a:xfrm>
          <a:prstGeom prst="rect">
            <a:avLst/>
          </a:prstGeom>
          <a:noFill/>
          <a:ln>
            <a:noFill/>
          </a:ln>
        </p:spPr>
      </p:pic>
      <p:sp>
        <p:nvSpPr>
          <p:cNvPr id="4116" name="Google Shape;4116;p289"/>
          <p:cNvSpPr txBox="1"/>
          <p:nvPr/>
        </p:nvSpPr>
        <p:spPr>
          <a:xfrm>
            <a:off x="10998775" y="2895725"/>
            <a:ext cx="917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4117" name="Google Shape;4117;p289"/>
          <p:cNvSpPr txBox="1"/>
          <p:nvPr/>
        </p:nvSpPr>
        <p:spPr>
          <a:xfrm>
            <a:off x="1550850" y="4177275"/>
            <a:ext cx="6042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Shifted PWM Signal Between First and Second Bridge</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21"/>
        <p:cNvGrpSpPr/>
        <p:nvPr/>
      </p:nvGrpSpPr>
      <p:grpSpPr>
        <a:xfrm>
          <a:off x="0" y="0"/>
          <a:ext cx="0" cy="0"/>
          <a:chOff x="0" y="0"/>
          <a:chExt cx="0" cy="0"/>
        </a:xfrm>
      </p:grpSpPr>
      <p:sp>
        <p:nvSpPr>
          <p:cNvPr id="4122" name="Google Shape;4122;p290"/>
          <p:cNvSpPr txBox="1"/>
          <p:nvPr/>
        </p:nvSpPr>
        <p:spPr>
          <a:xfrm>
            <a:off x="269250" y="332650"/>
            <a:ext cx="8605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2"/>
                </a:solidFill>
                <a:latin typeface="Times New Roman"/>
                <a:ea typeface="Times New Roman"/>
                <a:cs typeface="Times New Roman"/>
                <a:sym typeface="Times New Roman"/>
              </a:rPr>
              <a:t>Results :</a:t>
            </a:r>
            <a:endParaRPr sz="3000">
              <a:solidFill>
                <a:schemeClr val="dk2"/>
              </a:solidFill>
              <a:latin typeface="Times New Roman"/>
              <a:ea typeface="Times New Roman"/>
              <a:cs typeface="Times New Roman"/>
              <a:sym typeface="Times New Roman"/>
            </a:endParaRPr>
          </a:p>
        </p:txBody>
      </p:sp>
      <p:pic>
        <p:nvPicPr>
          <p:cNvPr id="4123" name="Google Shape;4123;p290"/>
          <p:cNvPicPr preferRelativeResize="0"/>
          <p:nvPr/>
        </p:nvPicPr>
        <p:blipFill>
          <a:blip r:embed="rId3">
            <a:alphaModFix/>
          </a:blip>
          <a:stretch>
            <a:fillRect/>
          </a:stretch>
        </p:blipFill>
        <p:spPr>
          <a:xfrm>
            <a:off x="923600" y="979150"/>
            <a:ext cx="7296799" cy="3537950"/>
          </a:xfrm>
          <a:prstGeom prst="rect">
            <a:avLst/>
          </a:prstGeom>
          <a:noFill/>
          <a:ln>
            <a:noFill/>
          </a:ln>
        </p:spPr>
      </p:pic>
      <p:sp>
        <p:nvSpPr>
          <p:cNvPr id="4124" name="Google Shape;4124;p290"/>
          <p:cNvSpPr txBox="1"/>
          <p:nvPr/>
        </p:nvSpPr>
        <p:spPr>
          <a:xfrm>
            <a:off x="1719393" y="4517100"/>
            <a:ext cx="69429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Output Current and Voltage Using CC for DAB</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28"/>
        <p:cNvGrpSpPr/>
        <p:nvPr/>
      </p:nvGrpSpPr>
      <p:grpSpPr>
        <a:xfrm>
          <a:off x="0" y="0"/>
          <a:ext cx="0" cy="0"/>
          <a:chOff x="0" y="0"/>
          <a:chExt cx="0" cy="0"/>
        </a:xfrm>
      </p:grpSpPr>
      <p:pic>
        <p:nvPicPr>
          <p:cNvPr id="4129" name="Google Shape;4129;p291"/>
          <p:cNvPicPr preferRelativeResize="0"/>
          <p:nvPr/>
        </p:nvPicPr>
        <p:blipFill>
          <a:blip r:embed="rId3">
            <a:alphaModFix/>
          </a:blip>
          <a:stretch>
            <a:fillRect/>
          </a:stretch>
        </p:blipFill>
        <p:spPr>
          <a:xfrm>
            <a:off x="388788" y="446800"/>
            <a:ext cx="8366423" cy="4056574"/>
          </a:xfrm>
          <a:prstGeom prst="rect">
            <a:avLst/>
          </a:prstGeom>
          <a:noFill/>
          <a:ln>
            <a:noFill/>
          </a:ln>
        </p:spPr>
      </p:pic>
      <p:sp>
        <p:nvSpPr>
          <p:cNvPr id="4130" name="Google Shape;4130;p291"/>
          <p:cNvSpPr txBox="1"/>
          <p:nvPr/>
        </p:nvSpPr>
        <p:spPr>
          <a:xfrm>
            <a:off x="1916100" y="4503375"/>
            <a:ext cx="68391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Output Current and Voltage Using CV for DAB</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34"/>
        <p:cNvGrpSpPr/>
        <p:nvPr/>
      </p:nvGrpSpPr>
      <p:grpSpPr>
        <a:xfrm>
          <a:off x="0" y="0"/>
          <a:ext cx="0" cy="0"/>
          <a:chOff x="0" y="0"/>
          <a:chExt cx="0" cy="0"/>
        </a:xfrm>
      </p:grpSpPr>
      <p:sp>
        <p:nvSpPr>
          <p:cNvPr id="4135" name="Google Shape;4135;p292"/>
          <p:cNvSpPr txBox="1">
            <a:spLocks noGrp="1"/>
          </p:cNvSpPr>
          <p:nvPr>
            <p:ph type="title"/>
          </p:nvPr>
        </p:nvSpPr>
        <p:spPr>
          <a:xfrm>
            <a:off x="713225" y="2491700"/>
            <a:ext cx="44538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Practical Work</a:t>
            </a:r>
            <a:endParaRPr/>
          </a:p>
        </p:txBody>
      </p:sp>
      <p:sp>
        <p:nvSpPr>
          <p:cNvPr id="4136" name="Google Shape;4136;p292"/>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08</a:t>
            </a:r>
            <a:endParaRPr/>
          </a:p>
        </p:txBody>
      </p:sp>
      <p:grpSp>
        <p:nvGrpSpPr>
          <p:cNvPr id="4137" name="Google Shape;4137;p292"/>
          <p:cNvGrpSpPr/>
          <p:nvPr/>
        </p:nvGrpSpPr>
        <p:grpSpPr>
          <a:xfrm flipH="1">
            <a:off x="8019975" y="3809700"/>
            <a:ext cx="1124013" cy="1333800"/>
            <a:chOff x="6046350" y="4027575"/>
            <a:chExt cx="1124013" cy="1333800"/>
          </a:xfrm>
        </p:grpSpPr>
        <p:grpSp>
          <p:nvGrpSpPr>
            <p:cNvPr id="4138" name="Google Shape;4138;p292"/>
            <p:cNvGrpSpPr/>
            <p:nvPr/>
          </p:nvGrpSpPr>
          <p:grpSpPr>
            <a:xfrm rot="-5400000" flipH="1">
              <a:off x="6286743" y="4477755"/>
              <a:ext cx="1333800" cy="433440"/>
              <a:chOff x="-3206295" y="2180880"/>
              <a:chExt cx="1333800" cy="433440"/>
            </a:xfrm>
          </p:grpSpPr>
          <p:sp>
            <p:nvSpPr>
              <p:cNvPr id="4139" name="Google Shape;4139;p29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40" name="Google Shape;4140;p29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141" name="Google Shape;4141;p292"/>
            <p:cNvGrpSpPr/>
            <p:nvPr/>
          </p:nvGrpSpPr>
          <p:grpSpPr>
            <a:xfrm rot="5400000">
              <a:off x="5869230" y="4588258"/>
              <a:ext cx="842760" cy="488520"/>
              <a:chOff x="-3206295" y="2859120"/>
              <a:chExt cx="842760" cy="488520"/>
            </a:xfrm>
          </p:grpSpPr>
          <p:sp>
            <p:nvSpPr>
              <p:cNvPr id="4142" name="Google Shape;4142;p292"/>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43" name="Google Shape;4143;p292"/>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144" name="Google Shape;4144;p292"/>
          <p:cNvGrpSpPr/>
          <p:nvPr/>
        </p:nvGrpSpPr>
        <p:grpSpPr>
          <a:xfrm>
            <a:off x="5643705" y="2775340"/>
            <a:ext cx="966960" cy="459000"/>
            <a:chOff x="-2603295" y="3660840"/>
            <a:chExt cx="966960" cy="459000"/>
          </a:xfrm>
        </p:grpSpPr>
        <p:sp>
          <p:nvSpPr>
            <p:cNvPr id="4145" name="Google Shape;4145;p292"/>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46" name="Google Shape;4146;p292"/>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47" name="Google Shape;4147;p292"/>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4148" name="Google Shape;4148;p292"/>
          <p:cNvPicPr preferRelativeResize="0"/>
          <p:nvPr/>
        </p:nvPicPr>
        <p:blipFill>
          <a:blip r:embed="rId3">
            <a:alphaModFix/>
          </a:blip>
          <a:stretch>
            <a:fillRect/>
          </a:stretch>
        </p:blipFill>
        <p:spPr>
          <a:xfrm>
            <a:off x="4000511" y="0"/>
            <a:ext cx="51435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3"/>
        <p:cNvGrpSpPr/>
        <p:nvPr/>
      </p:nvGrpSpPr>
      <p:grpSpPr>
        <a:xfrm>
          <a:off x="0" y="0"/>
          <a:ext cx="0" cy="0"/>
          <a:chOff x="0" y="0"/>
          <a:chExt cx="0" cy="0"/>
        </a:xfrm>
      </p:grpSpPr>
      <p:sp>
        <p:nvSpPr>
          <p:cNvPr id="3314" name="Google Shape;3314;p223"/>
          <p:cNvSpPr txBox="1">
            <a:spLocks noGrp="1"/>
          </p:cNvSpPr>
          <p:nvPr>
            <p:ph type="title"/>
          </p:nvPr>
        </p:nvSpPr>
        <p:spPr>
          <a:xfrm>
            <a:off x="713225" y="2491700"/>
            <a:ext cx="53931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Filters for Grid-Connected Converters</a:t>
            </a:r>
            <a:endParaRPr/>
          </a:p>
        </p:txBody>
      </p:sp>
      <p:sp>
        <p:nvSpPr>
          <p:cNvPr id="3315" name="Google Shape;3315;p223"/>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grpSp>
        <p:nvGrpSpPr>
          <p:cNvPr id="3316" name="Google Shape;3316;p223"/>
          <p:cNvGrpSpPr/>
          <p:nvPr/>
        </p:nvGrpSpPr>
        <p:grpSpPr>
          <a:xfrm>
            <a:off x="5270675" y="2491690"/>
            <a:ext cx="1866765" cy="2869685"/>
            <a:chOff x="5270675" y="2491690"/>
            <a:chExt cx="1866765" cy="2869685"/>
          </a:xfrm>
        </p:grpSpPr>
        <p:grpSp>
          <p:nvGrpSpPr>
            <p:cNvPr id="3317" name="Google Shape;3317;p223"/>
            <p:cNvGrpSpPr/>
            <p:nvPr/>
          </p:nvGrpSpPr>
          <p:grpSpPr>
            <a:xfrm>
              <a:off x="6170480" y="2491690"/>
              <a:ext cx="966960" cy="459000"/>
              <a:chOff x="-2603295" y="3660840"/>
              <a:chExt cx="966960" cy="459000"/>
            </a:xfrm>
          </p:grpSpPr>
          <p:sp>
            <p:nvSpPr>
              <p:cNvPr id="3318" name="Google Shape;3318;p223"/>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19" name="Google Shape;3319;p223"/>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20" name="Google Shape;3320;p223"/>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321" name="Google Shape;3321;p223"/>
            <p:cNvGrpSpPr/>
            <p:nvPr/>
          </p:nvGrpSpPr>
          <p:grpSpPr>
            <a:xfrm flipH="1">
              <a:off x="5270675" y="4027575"/>
              <a:ext cx="1124013" cy="1333800"/>
              <a:chOff x="6046350" y="4027575"/>
              <a:chExt cx="1124013" cy="1333800"/>
            </a:xfrm>
          </p:grpSpPr>
          <p:grpSp>
            <p:nvGrpSpPr>
              <p:cNvPr id="3322" name="Google Shape;3322;p223"/>
              <p:cNvGrpSpPr/>
              <p:nvPr/>
            </p:nvGrpSpPr>
            <p:grpSpPr>
              <a:xfrm rot="-5400000" flipH="1">
                <a:off x="6286743" y="4477755"/>
                <a:ext cx="1333800" cy="433440"/>
                <a:chOff x="-3206295" y="2180880"/>
                <a:chExt cx="1333800" cy="433440"/>
              </a:xfrm>
            </p:grpSpPr>
            <p:sp>
              <p:nvSpPr>
                <p:cNvPr id="3323" name="Google Shape;3323;p223"/>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24" name="Google Shape;3324;p223"/>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325" name="Google Shape;3325;p223"/>
              <p:cNvGrpSpPr/>
              <p:nvPr/>
            </p:nvGrpSpPr>
            <p:grpSpPr>
              <a:xfrm rot="5400000">
                <a:off x="5869230" y="4588258"/>
                <a:ext cx="842760" cy="488520"/>
                <a:chOff x="-3206295" y="2859120"/>
                <a:chExt cx="842760" cy="488520"/>
              </a:xfrm>
            </p:grpSpPr>
            <p:sp>
              <p:nvSpPr>
                <p:cNvPr id="3326" name="Google Shape;3326;p223"/>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27" name="Google Shape;3327;p223"/>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pic>
        <p:nvPicPr>
          <p:cNvPr id="3328" name="Google Shape;3328;p223"/>
          <p:cNvPicPr preferRelativeResize="0"/>
          <p:nvPr/>
        </p:nvPicPr>
        <p:blipFill>
          <a:blip r:embed="rId3">
            <a:alphaModFix/>
          </a:blip>
          <a:stretch>
            <a:fillRect/>
          </a:stretch>
        </p:blipFill>
        <p:spPr>
          <a:xfrm>
            <a:off x="6624300" y="2658950"/>
            <a:ext cx="2484550" cy="2484550"/>
          </a:xfrm>
          <a:prstGeom prst="rect">
            <a:avLst/>
          </a:prstGeom>
          <a:noFill/>
          <a:ln>
            <a:noFill/>
          </a:ln>
        </p:spPr>
      </p:pic>
      <p:pic>
        <p:nvPicPr>
          <p:cNvPr id="3329" name="Google Shape;3329;p223"/>
          <p:cNvPicPr preferRelativeResize="0"/>
          <p:nvPr/>
        </p:nvPicPr>
        <p:blipFill>
          <a:blip r:embed="rId4">
            <a:alphaModFix/>
          </a:blip>
          <a:stretch>
            <a:fillRect/>
          </a:stretch>
        </p:blipFill>
        <p:spPr>
          <a:xfrm>
            <a:off x="5368650" y="461625"/>
            <a:ext cx="1768800" cy="1768800"/>
          </a:xfrm>
          <a:prstGeom prst="rect">
            <a:avLst/>
          </a:prstGeom>
          <a:noFill/>
          <a:ln>
            <a:noFill/>
          </a:ln>
        </p:spPr>
      </p:pic>
      <p:sp>
        <p:nvSpPr>
          <p:cNvPr id="3330" name="Google Shape;3330;p223"/>
          <p:cNvSpPr txBox="1"/>
          <p:nvPr/>
        </p:nvSpPr>
        <p:spPr>
          <a:xfrm>
            <a:off x="713225" y="4101975"/>
            <a:ext cx="478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iro Medium"/>
                <a:ea typeface="Cairo Medium"/>
                <a:cs typeface="Cairo Medium"/>
                <a:sym typeface="Cairo Medium"/>
              </a:rPr>
              <a:t>Ensuring Power Quality and Grid Compliance</a:t>
            </a:r>
            <a:endParaRPr sz="1800">
              <a:solidFill>
                <a:schemeClr val="dk1"/>
              </a:solidFill>
              <a:latin typeface="Cairo Medium"/>
              <a:ea typeface="Cairo Medium"/>
              <a:cs typeface="Cairo Medium"/>
              <a:sym typeface="Cairo Medium"/>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pic>
        <p:nvPicPr>
          <p:cNvPr id="4153" name="Google Shape;4153;p293"/>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157"/>
        <p:cNvGrpSpPr/>
        <p:nvPr/>
      </p:nvGrpSpPr>
      <p:grpSpPr>
        <a:xfrm>
          <a:off x="0" y="0"/>
          <a:ext cx="0" cy="0"/>
          <a:chOff x="0" y="0"/>
          <a:chExt cx="0" cy="0"/>
        </a:xfrm>
      </p:grpSpPr>
      <p:pic>
        <p:nvPicPr>
          <p:cNvPr id="4158" name="Google Shape;4158;p29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162"/>
        <p:cNvGrpSpPr/>
        <p:nvPr/>
      </p:nvGrpSpPr>
      <p:grpSpPr>
        <a:xfrm>
          <a:off x="0" y="0"/>
          <a:ext cx="0" cy="0"/>
          <a:chOff x="0" y="0"/>
          <a:chExt cx="0" cy="0"/>
        </a:xfrm>
      </p:grpSpPr>
      <p:pic>
        <p:nvPicPr>
          <p:cNvPr id="4163" name="Google Shape;4163;p295"/>
          <p:cNvPicPr preferRelativeResize="0"/>
          <p:nvPr/>
        </p:nvPicPr>
        <p:blipFill>
          <a:blip r:embed="rId3">
            <a:alphaModFix/>
          </a:blip>
          <a:stretch>
            <a:fillRect/>
          </a:stretch>
        </p:blipFill>
        <p:spPr>
          <a:xfrm>
            <a:off x="45" y="0"/>
            <a:ext cx="9143955"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67"/>
        <p:cNvGrpSpPr/>
        <p:nvPr/>
      </p:nvGrpSpPr>
      <p:grpSpPr>
        <a:xfrm>
          <a:off x="0" y="0"/>
          <a:ext cx="0" cy="0"/>
          <a:chOff x="0" y="0"/>
          <a:chExt cx="0" cy="0"/>
        </a:xfrm>
      </p:grpSpPr>
      <p:pic>
        <p:nvPicPr>
          <p:cNvPr id="4168" name="Google Shape;4168;p296"/>
          <p:cNvPicPr preferRelativeResize="0"/>
          <p:nvPr/>
        </p:nvPicPr>
        <p:blipFill rotWithShape="1">
          <a:blip r:embed="rId3">
            <a:alphaModFix/>
          </a:blip>
          <a:srcRect l="11634" t="35580" r="27162" b="19680"/>
          <a:stretch/>
        </p:blipFill>
        <p:spPr>
          <a:xfrm>
            <a:off x="1463100" y="696325"/>
            <a:ext cx="6210575" cy="3404924"/>
          </a:xfrm>
          <a:prstGeom prst="rect">
            <a:avLst/>
          </a:prstGeom>
          <a:noFill/>
          <a:ln>
            <a:noFill/>
          </a:ln>
        </p:spPr>
      </p:pic>
      <p:sp>
        <p:nvSpPr>
          <p:cNvPr id="4169" name="Google Shape;4169;p296"/>
          <p:cNvSpPr txBox="1"/>
          <p:nvPr/>
        </p:nvSpPr>
        <p:spPr>
          <a:xfrm>
            <a:off x="2634075" y="4263850"/>
            <a:ext cx="5886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latin typeface="Manrope"/>
                <a:ea typeface="Manrope"/>
                <a:cs typeface="Manrope"/>
                <a:sym typeface="Manrope"/>
              </a:rPr>
              <a:t>Output voltage from bridge</a:t>
            </a:r>
            <a:endParaRPr sz="1800" b="1">
              <a:solidFill>
                <a:schemeClr val="dk2"/>
              </a:solidFill>
              <a:latin typeface="Manrope"/>
              <a:ea typeface="Manrope"/>
              <a:cs typeface="Manrope"/>
              <a:sym typeface="Manrop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73"/>
        <p:cNvGrpSpPr/>
        <p:nvPr/>
      </p:nvGrpSpPr>
      <p:grpSpPr>
        <a:xfrm>
          <a:off x="0" y="0"/>
          <a:ext cx="0" cy="0"/>
          <a:chOff x="0" y="0"/>
          <a:chExt cx="0" cy="0"/>
        </a:xfrm>
      </p:grpSpPr>
      <p:pic>
        <p:nvPicPr>
          <p:cNvPr id="4174" name="Google Shape;4174;p29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178"/>
        <p:cNvGrpSpPr/>
        <p:nvPr/>
      </p:nvGrpSpPr>
      <p:grpSpPr>
        <a:xfrm>
          <a:off x="0" y="0"/>
          <a:ext cx="0" cy="0"/>
          <a:chOff x="0" y="0"/>
          <a:chExt cx="0" cy="0"/>
        </a:xfrm>
      </p:grpSpPr>
      <p:pic>
        <p:nvPicPr>
          <p:cNvPr id="4179" name="Google Shape;4179;p298"/>
          <p:cNvPicPr preferRelativeResize="0"/>
          <p:nvPr/>
        </p:nvPicPr>
        <p:blipFill>
          <a:blip r:embed="rId3">
            <a:alphaModFix/>
          </a:blip>
          <a:stretch>
            <a:fillRect/>
          </a:stretch>
        </p:blipFill>
        <p:spPr>
          <a:xfrm>
            <a:off x="0" y="-10"/>
            <a:ext cx="9144000" cy="514351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83"/>
        <p:cNvGrpSpPr/>
        <p:nvPr/>
      </p:nvGrpSpPr>
      <p:grpSpPr>
        <a:xfrm>
          <a:off x="0" y="0"/>
          <a:ext cx="0" cy="0"/>
          <a:chOff x="0" y="0"/>
          <a:chExt cx="0" cy="0"/>
        </a:xfrm>
      </p:grpSpPr>
      <p:pic>
        <p:nvPicPr>
          <p:cNvPr id="4184" name="Google Shape;4184;p29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88"/>
        <p:cNvGrpSpPr/>
        <p:nvPr/>
      </p:nvGrpSpPr>
      <p:grpSpPr>
        <a:xfrm>
          <a:off x="0" y="0"/>
          <a:ext cx="0" cy="0"/>
          <a:chOff x="0" y="0"/>
          <a:chExt cx="0" cy="0"/>
        </a:xfrm>
      </p:grpSpPr>
      <p:pic>
        <p:nvPicPr>
          <p:cNvPr id="4189" name="Google Shape;4189;p30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pic>
        <p:nvPicPr>
          <p:cNvPr id="4194" name="Google Shape;4194;p30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302"/>
          <p:cNvSpPr txBox="1">
            <a:spLocks noGrp="1"/>
          </p:cNvSpPr>
          <p:nvPr>
            <p:ph type="title"/>
          </p:nvPr>
        </p:nvSpPr>
        <p:spPr>
          <a:xfrm>
            <a:off x="713225" y="2491700"/>
            <a:ext cx="4453800" cy="16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LLC</a:t>
            </a:r>
            <a:endParaRPr/>
          </a:p>
          <a:p>
            <a:pPr marL="0" lvl="0" indent="0" algn="l" rtl="0">
              <a:lnSpc>
                <a:spcPct val="100000"/>
              </a:lnSpc>
              <a:spcBef>
                <a:spcPts val="0"/>
              </a:spcBef>
              <a:spcAft>
                <a:spcPts val="0"/>
              </a:spcAft>
              <a:buSzPts val="3600"/>
              <a:buNone/>
            </a:pPr>
            <a:r>
              <a:rPr lang="en"/>
              <a:t>Converter</a:t>
            </a:r>
            <a:endParaRPr/>
          </a:p>
        </p:txBody>
      </p:sp>
      <p:sp>
        <p:nvSpPr>
          <p:cNvPr id="4200" name="Google Shape;4200;p302"/>
          <p:cNvSpPr txBox="1">
            <a:spLocks noGrp="1"/>
          </p:cNvSpPr>
          <p:nvPr>
            <p:ph type="title" idx="2"/>
          </p:nvPr>
        </p:nvSpPr>
        <p:spPr>
          <a:xfrm>
            <a:off x="713225" y="539500"/>
            <a:ext cx="1333800" cy="933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09</a:t>
            </a:r>
            <a:endParaRPr/>
          </a:p>
        </p:txBody>
      </p:sp>
      <p:grpSp>
        <p:nvGrpSpPr>
          <p:cNvPr id="4201" name="Google Shape;4201;p302"/>
          <p:cNvGrpSpPr/>
          <p:nvPr/>
        </p:nvGrpSpPr>
        <p:grpSpPr>
          <a:xfrm flipH="1">
            <a:off x="8019975" y="3809700"/>
            <a:ext cx="1124013" cy="1333800"/>
            <a:chOff x="6046350" y="4027575"/>
            <a:chExt cx="1124013" cy="1333800"/>
          </a:xfrm>
        </p:grpSpPr>
        <p:grpSp>
          <p:nvGrpSpPr>
            <p:cNvPr id="4202" name="Google Shape;4202;p302"/>
            <p:cNvGrpSpPr/>
            <p:nvPr/>
          </p:nvGrpSpPr>
          <p:grpSpPr>
            <a:xfrm rot="-5400000" flipH="1">
              <a:off x="6286743" y="4477755"/>
              <a:ext cx="1333800" cy="433440"/>
              <a:chOff x="-3206295" y="2180880"/>
              <a:chExt cx="1333800" cy="433440"/>
            </a:xfrm>
          </p:grpSpPr>
          <p:sp>
            <p:nvSpPr>
              <p:cNvPr id="4203" name="Google Shape;4203;p302"/>
              <p:cNvSpPr/>
              <p:nvPr/>
            </p:nvSpPr>
            <p:spPr>
              <a:xfrm>
                <a:off x="-3120615" y="2180880"/>
                <a:ext cx="1248120" cy="433440"/>
              </a:xfrm>
              <a:custGeom>
                <a:avLst/>
                <a:gdLst/>
                <a:ahLst/>
                <a:cxnLst/>
                <a:rect l="l" t="t" r="r" b="b"/>
                <a:pathLst>
                  <a:path w="3467" h="1204" extrusionOk="0">
                    <a:moveTo>
                      <a:pt x="3451" y="1204"/>
                    </a:moveTo>
                    <a:lnTo>
                      <a:pt x="2271" y="23"/>
                    </a:lnTo>
                    <a:lnTo>
                      <a:pt x="364" y="23"/>
                    </a:lnTo>
                    <a:lnTo>
                      <a:pt x="16" y="371"/>
                    </a:lnTo>
                    <a:lnTo>
                      <a:pt x="0" y="354"/>
                    </a:lnTo>
                    <a:lnTo>
                      <a:pt x="355" y="0"/>
                    </a:lnTo>
                    <a:lnTo>
                      <a:pt x="2280" y="0"/>
                    </a:lnTo>
                    <a:lnTo>
                      <a:pt x="3467" y="1188"/>
                    </a:lnTo>
                    <a:lnTo>
                      <a:pt x="3451" y="120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04" name="Google Shape;4204;p302"/>
              <p:cNvSpPr/>
              <p:nvPr/>
            </p:nvSpPr>
            <p:spPr>
              <a:xfrm>
                <a:off x="-3206295" y="2291040"/>
                <a:ext cx="111600" cy="111240"/>
              </a:xfrm>
              <a:custGeom>
                <a:avLst/>
                <a:gdLst/>
                <a:ahLst/>
                <a:cxnLst/>
                <a:rect l="l" t="t" r="r" b="b"/>
                <a:pathLst>
                  <a:path w="310" h="309" extrusionOk="0">
                    <a:moveTo>
                      <a:pt x="155" y="309"/>
                    </a:moveTo>
                    <a:cubicBezTo>
                      <a:pt x="70" y="309"/>
                      <a:pt x="0" y="239"/>
                      <a:pt x="0" y="154"/>
                    </a:cubicBezTo>
                    <a:cubicBezTo>
                      <a:pt x="0" y="68"/>
                      <a:pt x="70" y="0"/>
                      <a:pt x="155" y="0"/>
                    </a:cubicBezTo>
                    <a:cubicBezTo>
                      <a:pt x="240" y="0"/>
                      <a:pt x="310" y="68"/>
                      <a:pt x="310" y="154"/>
                    </a:cubicBezTo>
                    <a:cubicBezTo>
                      <a:pt x="310" y="239"/>
                      <a:pt x="240" y="309"/>
                      <a:pt x="155" y="309"/>
                    </a:cubicBezTo>
                    <a:moveTo>
                      <a:pt x="155" y="23"/>
                    </a:moveTo>
                    <a:cubicBezTo>
                      <a:pt x="82" y="23"/>
                      <a:pt x="23" y="81"/>
                      <a:pt x="23" y="154"/>
                    </a:cubicBezTo>
                    <a:cubicBezTo>
                      <a:pt x="23" y="226"/>
                      <a:pt x="82" y="286"/>
                      <a:pt x="155" y="286"/>
                    </a:cubicBezTo>
                    <a:cubicBezTo>
                      <a:pt x="228" y="286"/>
                      <a:pt x="287" y="226"/>
                      <a:pt x="287" y="154"/>
                    </a:cubicBezTo>
                    <a:cubicBezTo>
                      <a:pt x="287" y="81"/>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4205" name="Google Shape;4205;p302"/>
            <p:cNvGrpSpPr/>
            <p:nvPr/>
          </p:nvGrpSpPr>
          <p:grpSpPr>
            <a:xfrm rot="5400000">
              <a:off x="5869230" y="4588258"/>
              <a:ext cx="842760" cy="488520"/>
              <a:chOff x="-3206295" y="2859120"/>
              <a:chExt cx="842760" cy="488520"/>
            </a:xfrm>
          </p:grpSpPr>
          <p:sp>
            <p:nvSpPr>
              <p:cNvPr id="4206" name="Google Shape;4206;p302"/>
              <p:cNvSpPr/>
              <p:nvPr/>
            </p:nvSpPr>
            <p:spPr>
              <a:xfrm>
                <a:off x="-3206295" y="2859120"/>
                <a:ext cx="111600" cy="111600"/>
              </a:xfrm>
              <a:custGeom>
                <a:avLst/>
                <a:gdLst/>
                <a:ahLst/>
                <a:cxnLst/>
                <a:rect l="l" t="t" r="r" b="b"/>
                <a:pathLst>
                  <a:path w="310" h="310" extrusionOk="0">
                    <a:moveTo>
                      <a:pt x="155" y="310"/>
                    </a:moveTo>
                    <a:cubicBezTo>
                      <a:pt x="70" y="310"/>
                      <a:pt x="0" y="240"/>
                      <a:pt x="0" y="155"/>
                    </a:cubicBezTo>
                    <a:cubicBezTo>
                      <a:pt x="0" y="70"/>
                      <a:pt x="70" y="0"/>
                      <a:pt x="155" y="0"/>
                    </a:cubicBezTo>
                    <a:cubicBezTo>
                      <a:pt x="240" y="0"/>
                      <a:pt x="310" y="70"/>
                      <a:pt x="310" y="155"/>
                    </a:cubicBezTo>
                    <a:cubicBezTo>
                      <a:pt x="310" y="240"/>
                      <a:pt x="240" y="310"/>
                      <a:pt x="155" y="310"/>
                    </a:cubicBezTo>
                    <a:moveTo>
                      <a:pt x="155" y="23"/>
                    </a:moveTo>
                    <a:cubicBezTo>
                      <a:pt x="82" y="23"/>
                      <a:pt x="23" y="82"/>
                      <a:pt x="23" y="155"/>
                    </a:cubicBezTo>
                    <a:cubicBezTo>
                      <a:pt x="23" y="228"/>
                      <a:pt x="82" y="287"/>
                      <a:pt x="155" y="287"/>
                    </a:cubicBezTo>
                    <a:cubicBezTo>
                      <a:pt x="228" y="287"/>
                      <a:pt x="287" y="228"/>
                      <a:pt x="287" y="155"/>
                    </a:cubicBezTo>
                    <a:cubicBezTo>
                      <a:pt x="287" y="82"/>
                      <a:pt x="228"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07" name="Google Shape;4207;p302"/>
              <p:cNvSpPr/>
              <p:nvPr/>
            </p:nvSpPr>
            <p:spPr>
              <a:xfrm>
                <a:off x="-3099015" y="2910960"/>
                <a:ext cx="735480" cy="436680"/>
              </a:xfrm>
              <a:custGeom>
                <a:avLst/>
                <a:gdLst/>
                <a:ahLst/>
                <a:cxnLst/>
                <a:rect l="l" t="t" r="r" b="b"/>
                <a:pathLst>
                  <a:path w="2043" h="1213" extrusionOk="0">
                    <a:moveTo>
                      <a:pt x="2026" y="1213"/>
                    </a:moveTo>
                    <a:lnTo>
                      <a:pt x="836" y="23"/>
                    </a:lnTo>
                    <a:lnTo>
                      <a:pt x="0" y="23"/>
                    </a:lnTo>
                    <a:lnTo>
                      <a:pt x="0" y="0"/>
                    </a:lnTo>
                    <a:lnTo>
                      <a:pt x="846" y="0"/>
                    </a:lnTo>
                    <a:lnTo>
                      <a:pt x="2043" y="1196"/>
                    </a:lnTo>
                    <a:lnTo>
                      <a:pt x="2026" y="121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4208" name="Google Shape;4208;p302"/>
          <p:cNvGrpSpPr/>
          <p:nvPr/>
        </p:nvGrpSpPr>
        <p:grpSpPr>
          <a:xfrm>
            <a:off x="5643705" y="2775340"/>
            <a:ext cx="966960" cy="459000"/>
            <a:chOff x="-2603295" y="3660840"/>
            <a:chExt cx="966960" cy="459000"/>
          </a:xfrm>
        </p:grpSpPr>
        <p:sp>
          <p:nvSpPr>
            <p:cNvPr id="4209" name="Google Shape;4209;p302"/>
            <p:cNvSpPr/>
            <p:nvPr/>
          </p:nvSpPr>
          <p:spPr>
            <a:xfrm>
              <a:off x="-2603295" y="4008240"/>
              <a:ext cx="111240" cy="111600"/>
            </a:xfrm>
            <a:custGeom>
              <a:avLst/>
              <a:gdLst/>
              <a:ahLst/>
              <a:cxnLst/>
              <a:rect l="l" t="t" r="r" b="b"/>
              <a:pathLst>
                <a:path w="309" h="310" extrusionOk="0">
                  <a:moveTo>
                    <a:pt x="154" y="310"/>
                  </a:moveTo>
                  <a:cubicBezTo>
                    <a:pt x="69" y="310"/>
                    <a:pt x="0" y="240"/>
                    <a:pt x="0" y="155"/>
                  </a:cubicBezTo>
                  <a:cubicBezTo>
                    <a:pt x="0" y="70"/>
                    <a:pt x="68" y="0"/>
                    <a:pt x="154" y="0"/>
                  </a:cubicBezTo>
                  <a:cubicBezTo>
                    <a:pt x="239" y="0"/>
                    <a:pt x="309" y="70"/>
                    <a:pt x="309" y="155"/>
                  </a:cubicBezTo>
                  <a:cubicBezTo>
                    <a:pt x="309" y="240"/>
                    <a:pt x="240" y="310"/>
                    <a:pt x="154" y="310"/>
                  </a:cubicBezTo>
                  <a:moveTo>
                    <a:pt x="154" y="23"/>
                  </a:moveTo>
                  <a:cubicBezTo>
                    <a:pt x="82" y="23"/>
                    <a:pt x="23" y="82"/>
                    <a:pt x="23" y="155"/>
                  </a:cubicBezTo>
                  <a:cubicBezTo>
                    <a:pt x="23" y="228"/>
                    <a:pt x="81" y="287"/>
                    <a:pt x="154" y="287"/>
                  </a:cubicBezTo>
                  <a:cubicBezTo>
                    <a:pt x="226" y="287"/>
                    <a:pt x="286" y="228"/>
                    <a:pt x="286" y="155"/>
                  </a:cubicBezTo>
                  <a:cubicBezTo>
                    <a:pt x="286" y="82"/>
                    <a:pt x="227" y="23"/>
                    <a:pt x="154"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10" name="Google Shape;4210;p302"/>
            <p:cNvSpPr/>
            <p:nvPr/>
          </p:nvSpPr>
          <p:spPr>
            <a:xfrm>
              <a:off x="-1747935" y="3660840"/>
              <a:ext cx="111600" cy="111600"/>
            </a:xfrm>
            <a:custGeom>
              <a:avLst/>
              <a:gdLst/>
              <a:ahLst/>
              <a:cxnLst/>
              <a:rect l="l" t="t" r="r" b="b"/>
              <a:pathLst>
                <a:path w="310" h="310" extrusionOk="0">
                  <a:moveTo>
                    <a:pt x="155" y="310"/>
                  </a:moveTo>
                  <a:cubicBezTo>
                    <a:pt x="69" y="310"/>
                    <a:pt x="0" y="241"/>
                    <a:pt x="0" y="155"/>
                  </a:cubicBezTo>
                  <a:cubicBezTo>
                    <a:pt x="0" y="70"/>
                    <a:pt x="70" y="0"/>
                    <a:pt x="155" y="0"/>
                  </a:cubicBezTo>
                  <a:cubicBezTo>
                    <a:pt x="241" y="0"/>
                    <a:pt x="310" y="70"/>
                    <a:pt x="310" y="155"/>
                  </a:cubicBezTo>
                  <a:cubicBezTo>
                    <a:pt x="310" y="241"/>
                    <a:pt x="240" y="310"/>
                    <a:pt x="155" y="310"/>
                  </a:cubicBezTo>
                  <a:moveTo>
                    <a:pt x="155" y="23"/>
                  </a:moveTo>
                  <a:cubicBezTo>
                    <a:pt x="82" y="23"/>
                    <a:pt x="23" y="83"/>
                    <a:pt x="23" y="155"/>
                  </a:cubicBezTo>
                  <a:cubicBezTo>
                    <a:pt x="23" y="228"/>
                    <a:pt x="83" y="287"/>
                    <a:pt x="155" y="287"/>
                  </a:cubicBezTo>
                  <a:cubicBezTo>
                    <a:pt x="228" y="287"/>
                    <a:pt x="287" y="228"/>
                    <a:pt x="287" y="155"/>
                  </a:cubicBezTo>
                  <a:cubicBezTo>
                    <a:pt x="287" y="83"/>
                    <a:pt x="227" y="23"/>
                    <a:pt x="155" y="2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11" name="Google Shape;4211;p302"/>
            <p:cNvSpPr/>
            <p:nvPr/>
          </p:nvSpPr>
          <p:spPr>
            <a:xfrm>
              <a:off x="-2496015" y="3712680"/>
              <a:ext cx="752040" cy="355320"/>
            </a:xfrm>
            <a:custGeom>
              <a:avLst/>
              <a:gdLst/>
              <a:ahLst/>
              <a:cxnLst/>
              <a:rect l="l" t="t" r="r" b="b"/>
              <a:pathLst>
                <a:path w="2089" h="987" extrusionOk="0">
                  <a:moveTo>
                    <a:pt x="580" y="987"/>
                  </a:moveTo>
                  <a:lnTo>
                    <a:pt x="0" y="987"/>
                  </a:lnTo>
                  <a:lnTo>
                    <a:pt x="0" y="964"/>
                  </a:lnTo>
                  <a:lnTo>
                    <a:pt x="571" y="964"/>
                  </a:lnTo>
                  <a:lnTo>
                    <a:pt x="1546" y="0"/>
                  </a:lnTo>
                  <a:lnTo>
                    <a:pt x="2089" y="0"/>
                  </a:lnTo>
                  <a:lnTo>
                    <a:pt x="2089" y="23"/>
                  </a:lnTo>
                  <a:lnTo>
                    <a:pt x="1555" y="23"/>
                  </a:lnTo>
                  <a:lnTo>
                    <a:pt x="580" y="98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4212" name="Google Shape;4212;p302"/>
          <p:cNvPicPr preferRelativeResize="0"/>
          <p:nvPr/>
        </p:nvPicPr>
        <p:blipFill>
          <a:blip r:embed="rId3">
            <a:alphaModFix/>
          </a:blip>
          <a:stretch>
            <a:fillRect/>
          </a:stretch>
        </p:blipFill>
        <p:spPr>
          <a:xfrm>
            <a:off x="4000511" y="0"/>
            <a:ext cx="51435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sp>
        <p:nvSpPr>
          <p:cNvPr id="3335" name="Google Shape;3335;p224"/>
          <p:cNvSpPr txBox="1"/>
          <p:nvPr/>
        </p:nvSpPr>
        <p:spPr>
          <a:xfrm>
            <a:off x="664650" y="1210075"/>
            <a:ext cx="7814700" cy="256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chemeClr val="dk1"/>
                </a:solidFill>
                <a:latin typeface="Cairo"/>
                <a:ea typeface="Cairo"/>
                <a:cs typeface="Cairo"/>
                <a:sym typeface="Cairo"/>
              </a:rPr>
              <a:t>Grid-connected converters play a crucial role in modern electrical power systems such as:</a:t>
            </a:r>
            <a:endParaRPr sz="2000">
              <a:solidFill>
                <a:schemeClr val="dk1"/>
              </a:solidFill>
              <a:latin typeface="Cairo"/>
              <a:ea typeface="Cairo"/>
              <a:cs typeface="Cairo"/>
              <a:sym typeface="Cairo"/>
            </a:endParaRPr>
          </a:p>
          <a:p>
            <a:pPr marL="457200" lvl="0" indent="-355600" algn="l" rtl="0">
              <a:lnSpc>
                <a:spcPct val="200000"/>
              </a:lnSpc>
              <a:spcBef>
                <a:spcPts val="1000"/>
              </a:spcBef>
              <a:spcAft>
                <a:spcPts val="0"/>
              </a:spcAft>
              <a:buClr>
                <a:schemeClr val="dk1"/>
              </a:buClr>
              <a:buSzPts val="2000"/>
              <a:buFont typeface="Cairo"/>
              <a:buChar char="●"/>
            </a:pPr>
            <a:r>
              <a:rPr lang="en" sz="2000">
                <a:solidFill>
                  <a:schemeClr val="dk1"/>
                </a:solidFill>
                <a:latin typeface="Cairo"/>
                <a:ea typeface="Cairo"/>
                <a:cs typeface="Cairo"/>
                <a:sym typeface="Cairo"/>
              </a:rPr>
              <a:t>Integration with Renewable Energy systems.</a:t>
            </a:r>
            <a:endParaRPr sz="2000">
              <a:solidFill>
                <a:schemeClr val="dk1"/>
              </a:solidFill>
              <a:latin typeface="Cairo"/>
              <a:ea typeface="Cairo"/>
              <a:cs typeface="Cairo"/>
              <a:sym typeface="Cairo"/>
            </a:endParaRPr>
          </a:p>
          <a:p>
            <a:pPr marL="457200" lvl="0" indent="-355600" algn="l" rtl="0">
              <a:lnSpc>
                <a:spcPct val="200000"/>
              </a:lnSpc>
              <a:spcBef>
                <a:spcPts val="0"/>
              </a:spcBef>
              <a:spcAft>
                <a:spcPts val="0"/>
              </a:spcAft>
              <a:buClr>
                <a:schemeClr val="dk1"/>
              </a:buClr>
              <a:buSzPts val="2000"/>
              <a:buFont typeface="Cairo"/>
              <a:buChar char="●"/>
            </a:pPr>
            <a:r>
              <a:rPr lang="en" sz="2000">
                <a:solidFill>
                  <a:schemeClr val="dk1"/>
                </a:solidFill>
                <a:latin typeface="Cairo"/>
                <a:ea typeface="Cairo"/>
                <a:cs typeface="Cairo"/>
                <a:sym typeface="Cairo"/>
              </a:rPr>
              <a:t>Electric Vehicle Charging Stations.</a:t>
            </a:r>
            <a:endParaRPr sz="2000">
              <a:solidFill>
                <a:schemeClr val="dk1"/>
              </a:solidFill>
              <a:latin typeface="Cairo"/>
              <a:ea typeface="Cairo"/>
              <a:cs typeface="Cairo"/>
              <a:sym typeface="Cairo"/>
            </a:endParaRPr>
          </a:p>
          <a:p>
            <a:pPr marL="457200" lvl="0" indent="-355600" algn="l" rtl="0">
              <a:lnSpc>
                <a:spcPct val="200000"/>
              </a:lnSpc>
              <a:spcBef>
                <a:spcPts val="0"/>
              </a:spcBef>
              <a:spcAft>
                <a:spcPts val="0"/>
              </a:spcAft>
              <a:buClr>
                <a:schemeClr val="dk1"/>
              </a:buClr>
              <a:buSzPts val="2000"/>
              <a:buFont typeface="Cairo"/>
              <a:buChar char="●"/>
            </a:pPr>
            <a:r>
              <a:rPr lang="en" sz="2000">
                <a:solidFill>
                  <a:schemeClr val="dk1"/>
                </a:solidFill>
                <a:latin typeface="Cairo"/>
                <a:ea typeface="Cairo"/>
                <a:cs typeface="Cairo"/>
                <a:sym typeface="Cairo"/>
              </a:rPr>
              <a:t>Vehicle-to-Grid (V2G) systems.</a:t>
            </a:r>
            <a:endParaRPr sz="2000">
              <a:solidFill>
                <a:schemeClr val="dk1"/>
              </a:solidFill>
              <a:latin typeface="Cairo"/>
              <a:ea typeface="Cairo"/>
              <a:cs typeface="Cairo"/>
              <a:sym typeface="Cairo"/>
            </a:endParaRPr>
          </a:p>
        </p:txBody>
      </p:sp>
      <p:sp>
        <p:nvSpPr>
          <p:cNvPr id="3336" name="Google Shape;3336;p224"/>
          <p:cNvSpPr txBox="1"/>
          <p:nvPr/>
        </p:nvSpPr>
        <p:spPr>
          <a:xfrm>
            <a:off x="231525" y="434400"/>
            <a:ext cx="58176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000" b="1">
                <a:solidFill>
                  <a:schemeClr val="dk1"/>
                </a:solidFill>
                <a:latin typeface="Manrope"/>
                <a:ea typeface="Manrope"/>
                <a:cs typeface="Manrope"/>
                <a:sym typeface="Manrope"/>
              </a:rPr>
              <a:t>Grid-Connected Converters</a:t>
            </a:r>
            <a:endParaRPr sz="100" b="1">
              <a:solidFill>
                <a:schemeClr val="dk2"/>
              </a:solidFill>
              <a:latin typeface="Cairo"/>
              <a:ea typeface="Cairo"/>
              <a:cs typeface="Cairo"/>
              <a:sym typeface="Cair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216"/>
        <p:cNvGrpSpPr/>
        <p:nvPr/>
      </p:nvGrpSpPr>
      <p:grpSpPr>
        <a:xfrm>
          <a:off x="0" y="0"/>
          <a:ext cx="0" cy="0"/>
          <a:chOff x="0" y="0"/>
          <a:chExt cx="0" cy="0"/>
        </a:xfrm>
      </p:grpSpPr>
      <p:sp>
        <p:nvSpPr>
          <p:cNvPr id="4217" name="Google Shape;4217;p303"/>
          <p:cNvSpPr txBox="1"/>
          <p:nvPr/>
        </p:nvSpPr>
        <p:spPr>
          <a:xfrm>
            <a:off x="664650" y="1210075"/>
            <a:ext cx="7814700" cy="4926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endParaRPr sz="2000">
              <a:solidFill>
                <a:schemeClr val="dk1"/>
              </a:solidFill>
              <a:latin typeface="Cairo"/>
              <a:ea typeface="Cairo"/>
              <a:cs typeface="Cairo"/>
              <a:sym typeface="Cairo"/>
            </a:endParaRPr>
          </a:p>
        </p:txBody>
      </p:sp>
      <p:sp>
        <p:nvSpPr>
          <p:cNvPr id="4218" name="Google Shape;4218;p303"/>
          <p:cNvSpPr txBox="1"/>
          <p:nvPr/>
        </p:nvSpPr>
        <p:spPr>
          <a:xfrm>
            <a:off x="231525" y="434400"/>
            <a:ext cx="58176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000" b="1">
                <a:solidFill>
                  <a:schemeClr val="dk1"/>
                </a:solidFill>
                <a:latin typeface="Manrope"/>
                <a:ea typeface="Manrope"/>
                <a:cs typeface="Manrope"/>
                <a:sym typeface="Manrope"/>
              </a:rPr>
              <a:t>Circuit schematic</a:t>
            </a:r>
            <a:endParaRPr sz="100" b="1">
              <a:solidFill>
                <a:schemeClr val="dk2"/>
              </a:solidFill>
              <a:latin typeface="Cairo"/>
              <a:ea typeface="Cairo"/>
              <a:cs typeface="Cairo"/>
              <a:sym typeface="Cairo"/>
            </a:endParaRPr>
          </a:p>
        </p:txBody>
      </p:sp>
      <p:pic>
        <p:nvPicPr>
          <p:cNvPr id="4219" name="Google Shape;4219;p303"/>
          <p:cNvPicPr preferRelativeResize="0"/>
          <p:nvPr/>
        </p:nvPicPr>
        <p:blipFill>
          <a:blip r:embed="rId3">
            <a:alphaModFix/>
          </a:blip>
          <a:stretch>
            <a:fillRect/>
          </a:stretch>
        </p:blipFill>
        <p:spPr>
          <a:xfrm>
            <a:off x="805000" y="1117650"/>
            <a:ext cx="7534024" cy="28011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223"/>
        <p:cNvGrpSpPr/>
        <p:nvPr/>
      </p:nvGrpSpPr>
      <p:grpSpPr>
        <a:xfrm>
          <a:off x="0" y="0"/>
          <a:ext cx="0" cy="0"/>
          <a:chOff x="0" y="0"/>
          <a:chExt cx="0" cy="0"/>
        </a:xfrm>
      </p:grpSpPr>
      <p:sp>
        <p:nvSpPr>
          <p:cNvPr id="4224" name="Google Shape;4224;p304"/>
          <p:cNvSpPr txBox="1">
            <a:spLocks noGrp="1"/>
          </p:cNvSpPr>
          <p:nvPr>
            <p:ph type="title"/>
          </p:nvPr>
        </p:nvSpPr>
        <p:spPr>
          <a:xfrm>
            <a:off x="311700" y="191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002060"/>
                </a:solidFill>
                <a:latin typeface="Manrope"/>
                <a:ea typeface="Manrope"/>
                <a:cs typeface="Manrope"/>
                <a:sym typeface="Manrope"/>
              </a:rPr>
              <a:t>Resonant tank gain </a:t>
            </a:r>
            <a:endParaRPr sz="3020" b="1">
              <a:solidFill>
                <a:srgbClr val="002060"/>
              </a:solidFill>
              <a:latin typeface="Manrope"/>
              <a:ea typeface="Manrope"/>
              <a:cs typeface="Manrope"/>
              <a:sym typeface="Manrope"/>
            </a:endParaRPr>
          </a:p>
        </p:txBody>
      </p:sp>
      <p:pic>
        <p:nvPicPr>
          <p:cNvPr id="4225" name="Google Shape;4225;p304"/>
          <p:cNvPicPr preferRelativeResize="0"/>
          <p:nvPr/>
        </p:nvPicPr>
        <p:blipFill>
          <a:blip r:embed="rId3">
            <a:alphaModFix/>
          </a:blip>
          <a:stretch>
            <a:fillRect/>
          </a:stretch>
        </p:blipFill>
        <p:spPr>
          <a:xfrm>
            <a:off x="2012050" y="881625"/>
            <a:ext cx="5384481" cy="38209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229"/>
        <p:cNvGrpSpPr/>
        <p:nvPr/>
      </p:nvGrpSpPr>
      <p:grpSpPr>
        <a:xfrm>
          <a:off x="0" y="0"/>
          <a:ext cx="0" cy="0"/>
          <a:chOff x="0" y="0"/>
          <a:chExt cx="0" cy="0"/>
        </a:xfrm>
      </p:grpSpPr>
      <p:sp>
        <p:nvSpPr>
          <p:cNvPr id="4230" name="Google Shape;4230;p305"/>
          <p:cNvSpPr txBox="1"/>
          <p:nvPr/>
        </p:nvSpPr>
        <p:spPr>
          <a:xfrm>
            <a:off x="664650" y="1210075"/>
            <a:ext cx="7814700" cy="4926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endParaRPr sz="2000">
              <a:solidFill>
                <a:schemeClr val="dk1"/>
              </a:solidFill>
              <a:latin typeface="Cairo"/>
              <a:ea typeface="Cairo"/>
              <a:cs typeface="Cairo"/>
              <a:sym typeface="Cairo"/>
            </a:endParaRPr>
          </a:p>
        </p:txBody>
      </p:sp>
      <p:sp>
        <p:nvSpPr>
          <p:cNvPr id="4231" name="Google Shape;4231;p305"/>
          <p:cNvSpPr txBox="1"/>
          <p:nvPr/>
        </p:nvSpPr>
        <p:spPr>
          <a:xfrm>
            <a:off x="231525" y="434400"/>
            <a:ext cx="5817600" cy="646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000" b="1">
                <a:solidFill>
                  <a:schemeClr val="dk1"/>
                </a:solidFill>
                <a:latin typeface="Manrope"/>
                <a:ea typeface="Manrope"/>
                <a:cs typeface="Manrope"/>
                <a:sym typeface="Manrope"/>
              </a:rPr>
              <a:t>Resonant tank gain </a:t>
            </a:r>
            <a:endParaRPr sz="100" b="1">
              <a:solidFill>
                <a:schemeClr val="dk2"/>
              </a:solidFill>
              <a:latin typeface="Cairo"/>
              <a:ea typeface="Cairo"/>
              <a:cs typeface="Cairo"/>
              <a:sym typeface="Cairo"/>
            </a:endParaRPr>
          </a:p>
        </p:txBody>
      </p:sp>
      <p:pic>
        <p:nvPicPr>
          <p:cNvPr id="4232" name="Google Shape;4232;p305"/>
          <p:cNvPicPr preferRelativeResize="0"/>
          <p:nvPr/>
        </p:nvPicPr>
        <p:blipFill>
          <a:blip r:embed="rId3">
            <a:alphaModFix/>
          </a:blip>
          <a:stretch>
            <a:fillRect/>
          </a:stretch>
        </p:blipFill>
        <p:spPr>
          <a:xfrm>
            <a:off x="1741450" y="1135275"/>
            <a:ext cx="5318730" cy="38209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236"/>
        <p:cNvGrpSpPr/>
        <p:nvPr/>
      </p:nvGrpSpPr>
      <p:grpSpPr>
        <a:xfrm>
          <a:off x="0" y="0"/>
          <a:ext cx="0" cy="0"/>
          <a:chOff x="0" y="0"/>
          <a:chExt cx="0" cy="0"/>
        </a:xfrm>
      </p:grpSpPr>
      <p:sp>
        <p:nvSpPr>
          <p:cNvPr id="4237" name="Google Shape;4237;p3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solidFill>
                  <a:srgbClr val="002060"/>
                </a:solidFill>
                <a:latin typeface="Manrope"/>
                <a:ea typeface="Manrope"/>
                <a:cs typeface="Manrope"/>
                <a:sym typeface="Manrope"/>
              </a:rPr>
              <a:t>Advantages and disadvantages </a:t>
            </a:r>
            <a:endParaRPr sz="3020" b="1">
              <a:solidFill>
                <a:srgbClr val="002060"/>
              </a:solidFill>
              <a:latin typeface="Manrope"/>
              <a:ea typeface="Manrope"/>
              <a:cs typeface="Manrope"/>
              <a:sym typeface="Manrope"/>
            </a:endParaRPr>
          </a:p>
        </p:txBody>
      </p:sp>
      <p:sp>
        <p:nvSpPr>
          <p:cNvPr id="4238" name="Google Shape;4238;p30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002060"/>
              </a:buClr>
              <a:buSzPts val="2000"/>
              <a:buFont typeface="Cairo"/>
              <a:buChar char="●"/>
            </a:pPr>
            <a:r>
              <a:rPr lang="en" sz="2000">
                <a:solidFill>
                  <a:srgbClr val="002060"/>
                </a:solidFill>
                <a:latin typeface="Cairo"/>
                <a:ea typeface="Cairo"/>
                <a:cs typeface="Cairo"/>
                <a:sym typeface="Cairo"/>
              </a:rPr>
              <a:t>Reduces switching losses with ZVS &amp; ZCS</a:t>
            </a:r>
            <a:endParaRPr sz="2000">
              <a:solidFill>
                <a:srgbClr val="002060"/>
              </a:solidFill>
              <a:latin typeface="Cairo"/>
              <a:ea typeface="Cairo"/>
              <a:cs typeface="Cairo"/>
              <a:sym typeface="Cairo"/>
            </a:endParaRPr>
          </a:p>
          <a:p>
            <a:pPr marL="457200" lvl="0" indent="-355600" algn="l" rtl="0">
              <a:spcBef>
                <a:spcPts val="0"/>
              </a:spcBef>
              <a:spcAft>
                <a:spcPts val="0"/>
              </a:spcAft>
              <a:buClr>
                <a:srgbClr val="002060"/>
              </a:buClr>
              <a:buSzPts val="2000"/>
              <a:buFont typeface="Cairo"/>
              <a:buChar char="●"/>
            </a:pPr>
            <a:r>
              <a:rPr lang="en" sz="2000">
                <a:solidFill>
                  <a:srgbClr val="002060"/>
                </a:solidFill>
                <a:latin typeface="Cairo"/>
                <a:ea typeface="Cairo"/>
                <a:cs typeface="Cairo"/>
                <a:sym typeface="Cairo"/>
              </a:rPr>
              <a:t>High power density </a:t>
            </a:r>
            <a:endParaRPr sz="2000">
              <a:solidFill>
                <a:srgbClr val="002060"/>
              </a:solidFill>
              <a:latin typeface="Cairo"/>
              <a:ea typeface="Cairo"/>
              <a:cs typeface="Cairo"/>
              <a:sym typeface="Cairo"/>
            </a:endParaRPr>
          </a:p>
          <a:p>
            <a:pPr marL="457200" lvl="0" indent="-355600" algn="l" rtl="0">
              <a:spcBef>
                <a:spcPts val="0"/>
              </a:spcBef>
              <a:spcAft>
                <a:spcPts val="0"/>
              </a:spcAft>
              <a:buClr>
                <a:srgbClr val="002060"/>
              </a:buClr>
              <a:buSzPts val="2000"/>
              <a:buFont typeface="Cairo"/>
              <a:buChar char="●"/>
            </a:pPr>
            <a:r>
              <a:rPr lang="en" sz="2000">
                <a:solidFill>
                  <a:srgbClr val="002060"/>
                </a:solidFill>
                <a:latin typeface="Cairo"/>
                <a:ea typeface="Cairo"/>
                <a:cs typeface="Cairo"/>
                <a:sym typeface="Cairo"/>
              </a:rPr>
              <a:t>Lower electromagnetic interference (EMI)</a:t>
            </a:r>
            <a:endParaRPr sz="2000">
              <a:solidFill>
                <a:srgbClr val="002060"/>
              </a:solidFill>
              <a:latin typeface="Cairo"/>
              <a:ea typeface="Cairo"/>
              <a:cs typeface="Cairo"/>
              <a:sym typeface="Cairo"/>
            </a:endParaRPr>
          </a:p>
          <a:p>
            <a:pPr marL="457200" lvl="0" indent="-355600" algn="l" rtl="0">
              <a:spcBef>
                <a:spcPts val="0"/>
              </a:spcBef>
              <a:spcAft>
                <a:spcPts val="0"/>
              </a:spcAft>
              <a:buClr>
                <a:srgbClr val="002060"/>
              </a:buClr>
              <a:buSzPts val="2000"/>
              <a:buFont typeface="Cairo"/>
              <a:buChar char="●"/>
            </a:pPr>
            <a:r>
              <a:rPr lang="en" sz="2000">
                <a:solidFill>
                  <a:srgbClr val="002060"/>
                </a:solidFill>
                <a:latin typeface="Cairo"/>
                <a:ea typeface="Cairo"/>
                <a:cs typeface="Cairo"/>
                <a:sym typeface="Cairo"/>
              </a:rPr>
              <a:t>Wide input voltage range</a:t>
            </a:r>
            <a:endParaRPr sz="2000">
              <a:solidFill>
                <a:srgbClr val="002060"/>
              </a:solidFill>
              <a:latin typeface="Cairo"/>
              <a:ea typeface="Cairo"/>
              <a:cs typeface="Cairo"/>
              <a:sym typeface="Cairo"/>
            </a:endParaRPr>
          </a:p>
        </p:txBody>
      </p:sp>
      <p:sp>
        <p:nvSpPr>
          <p:cNvPr id="4239" name="Google Shape;4239;p30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002060"/>
              </a:buClr>
              <a:buSzPts val="2000"/>
              <a:buFont typeface="Cairo"/>
              <a:buChar char="●"/>
            </a:pPr>
            <a:r>
              <a:rPr lang="en" sz="2000">
                <a:solidFill>
                  <a:srgbClr val="002060"/>
                </a:solidFill>
                <a:latin typeface="Cairo"/>
                <a:ea typeface="Cairo"/>
                <a:cs typeface="Cairo"/>
                <a:sym typeface="Cairo"/>
              </a:rPr>
              <a:t>Complex design </a:t>
            </a:r>
            <a:endParaRPr sz="2000">
              <a:solidFill>
                <a:srgbClr val="002060"/>
              </a:solidFill>
              <a:latin typeface="Cairo"/>
              <a:ea typeface="Cairo"/>
              <a:cs typeface="Cairo"/>
              <a:sym typeface="Cairo"/>
            </a:endParaRPr>
          </a:p>
          <a:p>
            <a:pPr marL="457200" lvl="0" indent="-355600" algn="l" rtl="0">
              <a:spcBef>
                <a:spcPts val="0"/>
              </a:spcBef>
              <a:spcAft>
                <a:spcPts val="0"/>
              </a:spcAft>
              <a:buClr>
                <a:srgbClr val="002060"/>
              </a:buClr>
              <a:buSzPts val="2000"/>
              <a:buFont typeface="Cairo"/>
              <a:buChar char="●"/>
            </a:pPr>
            <a:r>
              <a:rPr lang="en" sz="2000">
                <a:solidFill>
                  <a:srgbClr val="002060"/>
                </a:solidFill>
                <a:latin typeface="Cairo"/>
                <a:ea typeface="Cairo"/>
                <a:cs typeface="Cairo"/>
                <a:sym typeface="Cairo"/>
              </a:rPr>
              <a:t>Control challenges </a:t>
            </a:r>
            <a:endParaRPr sz="2000">
              <a:solidFill>
                <a:srgbClr val="002060"/>
              </a:solidFill>
              <a:latin typeface="Cairo"/>
              <a:ea typeface="Cairo"/>
              <a:cs typeface="Cairo"/>
              <a:sym typeface="Cairo"/>
            </a:endParaRPr>
          </a:p>
          <a:p>
            <a:pPr marL="457200" lvl="0" indent="-355600" algn="l" rtl="0">
              <a:spcBef>
                <a:spcPts val="0"/>
              </a:spcBef>
              <a:spcAft>
                <a:spcPts val="0"/>
              </a:spcAft>
              <a:buClr>
                <a:srgbClr val="002060"/>
              </a:buClr>
              <a:buSzPts val="2000"/>
              <a:buFont typeface="Cairo"/>
              <a:buChar char="●"/>
            </a:pPr>
            <a:r>
              <a:rPr lang="en" sz="2000">
                <a:solidFill>
                  <a:srgbClr val="002060"/>
                </a:solidFill>
                <a:latin typeface="Cairo"/>
                <a:ea typeface="Cairo"/>
                <a:cs typeface="Cairo"/>
                <a:sym typeface="Cairo"/>
              </a:rPr>
              <a:t>Design and development cost</a:t>
            </a:r>
            <a:endParaRPr sz="2000">
              <a:solidFill>
                <a:srgbClr val="002060"/>
              </a:solidFill>
              <a:latin typeface="Cairo"/>
              <a:ea typeface="Cairo"/>
              <a:cs typeface="Cairo"/>
              <a:sym typeface="Cair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243"/>
        <p:cNvGrpSpPr/>
        <p:nvPr/>
      </p:nvGrpSpPr>
      <p:grpSpPr>
        <a:xfrm>
          <a:off x="0" y="0"/>
          <a:ext cx="0" cy="0"/>
          <a:chOff x="0" y="0"/>
          <a:chExt cx="0" cy="0"/>
        </a:xfrm>
      </p:grpSpPr>
      <p:sp>
        <p:nvSpPr>
          <p:cNvPr id="4244" name="Google Shape;4244;p3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020" b="1">
                <a:solidFill>
                  <a:srgbClr val="002060"/>
                </a:solidFill>
                <a:latin typeface="Manrope"/>
                <a:ea typeface="Manrope"/>
                <a:cs typeface="Manrope"/>
                <a:sym typeface="Manrope"/>
              </a:rPr>
              <a:t>Modes of operation</a:t>
            </a:r>
            <a:endParaRPr sz="3020" b="1">
              <a:solidFill>
                <a:srgbClr val="002060"/>
              </a:solidFill>
              <a:latin typeface="Manrope"/>
              <a:ea typeface="Manrope"/>
              <a:cs typeface="Manrope"/>
              <a:sym typeface="Manrope"/>
            </a:endParaRPr>
          </a:p>
          <a:p>
            <a:pPr marL="0" lvl="0" indent="0" algn="l" rtl="0">
              <a:spcBef>
                <a:spcPts val="0"/>
              </a:spcBef>
              <a:spcAft>
                <a:spcPts val="0"/>
              </a:spcAft>
              <a:buSzPts val="990"/>
              <a:buNone/>
            </a:pPr>
            <a:endParaRPr sz="3020">
              <a:solidFill>
                <a:srgbClr val="002060"/>
              </a:solidFill>
              <a:latin typeface="Times New Roman"/>
              <a:ea typeface="Times New Roman"/>
              <a:cs typeface="Times New Roman"/>
              <a:sym typeface="Times New Roman"/>
            </a:endParaRPr>
          </a:p>
        </p:txBody>
      </p:sp>
      <p:pic>
        <p:nvPicPr>
          <p:cNvPr id="4245" name="Google Shape;4245;p307"/>
          <p:cNvPicPr preferRelativeResize="0"/>
          <p:nvPr/>
        </p:nvPicPr>
        <p:blipFill>
          <a:blip r:embed="rId3">
            <a:alphaModFix/>
          </a:blip>
          <a:stretch>
            <a:fillRect/>
          </a:stretch>
        </p:blipFill>
        <p:spPr>
          <a:xfrm>
            <a:off x="1281138" y="1163150"/>
            <a:ext cx="6581735" cy="3820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249"/>
        <p:cNvGrpSpPr/>
        <p:nvPr/>
      </p:nvGrpSpPr>
      <p:grpSpPr>
        <a:xfrm>
          <a:off x="0" y="0"/>
          <a:ext cx="0" cy="0"/>
          <a:chOff x="0" y="0"/>
          <a:chExt cx="0" cy="0"/>
        </a:xfrm>
      </p:grpSpPr>
      <p:sp>
        <p:nvSpPr>
          <p:cNvPr id="4250" name="Google Shape;4250;p3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020" b="1">
                <a:solidFill>
                  <a:srgbClr val="002060"/>
                </a:solidFill>
                <a:latin typeface="Manrope"/>
                <a:ea typeface="Manrope"/>
                <a:cs typeface="Manrope"/>
                <a:sym typeface="Manrope"/>
              </a:rPr>
              <a:t>Modes of operations</a:t>
            </a:r>
            <a:endParaRPr sz="3020" b="1">
              <a:solidFill>
                <a:srgbClr val="002060"/>
              </a:solidFill>
              <a:latin typeface="Manrope"/>
              <a:ea typeface="Manrope"/>
              <a:cs typeface="Manrope"/>
              <a:sym typeface="Manrope"/>
            </a:endParaRPr>
          </a:p>
          <a:p>
            <a:pPr marL="0" lvl="0" indent="0" algn="l" rtl="0">
              <a:spcBef>
                <a:spcPts val="0"/>
              </a:spcBef>
              <a:spcAft>
                <a:spcPts val="0"/>
              </a:spcAft>
              <a:buClr>
                <a:schemeClr val="dk1"/>
              </a:buClr>
              <a:buSzPts val="990"/>
              <a:buFont typeface="Arial"/>
              <a:buNone/>
            </a:pPr>
            <a:endParaRPr sz="3020">
              <a:solidFill>
                <a:srgbClr val="002060"/>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2520"/>
          </a:p>
        </p:txBody>
      </p:sp>
      <p:pic>
        <p:nvPicPr>
          <p:cNvPr id="4251" name="Google Shape;4251;p308"/>
          <p:cNvPicPr preferRelativeResize="0"/>
          <p:nvPr/>
        </p:nvPicPr>
        <p:blipFill>
          <a:blip r:embed="rId3">
            <a:alphaModFix/>
          </a:blip>
          <a:stretch>
            <a:fillRect/>
          </a:stretch>
        </p:blipFill>
        <p:spPr>
          <a:xfrm>
            <a:off x="1281863" y="1170125"/>
            <a:ext cx="6580274" cy="38209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255"/>
        <p:cNvGrpSpPr/>
        <p:nvPr/>
      </p:nvGrpSpPr>
      <p:grpSpPr>
        <a:xfrm>
          <a:off x="0" y="0"/>
          <a:ext cx="0" cy="0"/>
          <a:chOff x="0" y="0"/>
          <a:chExt cx="0" cy="0"/>
        </a:xfrm>
      </p:grpSpPr>
      <p:sp>
        <p:nvSpPr>
          <p:cNvPr id="4256" name="Google Shape;4256;p3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020" b="1">
                <a:solidFill>
                  <a:srgbClr val="002060"/>
                </a:solidFill>
                <a:latin typeface="Manrope"/>
                <a:ea typeface="Manrope"/>
                <a:cs typeface="Manrope"/>
                <a:sym typeface="Manrope"/>
              </a:rPr>
              <a:t>Modes of operations</a:t>
            </a:r>
            <a:endParaRPr sz="3020" b="1">
              <a:solidFill>
                <a:srgbClr val="002060"/>
              </a:solidFill>
              <a:latin typeface="Manrope"/>
              <a:ea typeface="Manrope"/>
              <a:cs typeface="Manrope"/>
              <a:sym typeface="Manrope"/>
            </a:endParaRPr>
          </a:p>
          <a:p>
            <a:pPr marL="0" lvl="0" indent="0" algn="l" rtl="0">
              <a:spcBef>
                <a:spcPts val="0"/>
              </a:spcBef>
              <a:spcAft>
                <a:spcPts val="0"/>
              </a:spcAft>
              <a:buClr>
                <a:schemeClr val="dk1"/>
              </a:buClr>
              <a:buSzPts val="990"/>
              <a:buFont typeface="Arial"/>
              <a:buNone/>
            </a:pPr>
            <a:endParaRPr sz="3020">
              <a:solidFill>
                <a:srgbClr val="002060"/>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2520"/>
          </a:p>
        </p:txBody>
      </p:sp>
      <p:pic>
        <p:nvPicPr>
          <p:cNvPr id="4257" name="Google Shape;4257;p309"/>
          <p:cNvPicPr preferRelativeResize="0"/>
          <p:nvPr/>
        </p:nvPicPr>
        <p:blipFill>
          <a:blip r:embed="rId3">
            <a:alphaModFix/>
          </a:blip>
          <a:stretch>
            <a:fillRect/>
          </a:stretch>
        </p:blipFill>
        <p:spPr>
          <a:xfrm>
            <a:off x="1267513" y="1177100"/>
            <a:ext cx="6608969" cy="38209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261"/>
        <p:cNvGrpSpPr/>
        <p:nvPr/>
      </p:nvGrpSpPr>
      <p:grpSpPr>
        <a:xfrm>
          <a:off x="0" y="0"/>
          <a:ext cx="0" cy="0"/>
          <a:chOff x="0" y="0"/>
          <a:chExt cx="0" cy="0"/>
        </a:xfrm>
      </p:grpSpPr>
      <p:sp>
        <p:nvSpPr>
          <p:cNvPr id="4262" name="Google Shape;4262;p3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3020" b="1">
                <a:solidFill>
                  <a:srgbClr val="002060"/>
                </a:solidFill>
                <a:latin typeface="Manrope"/>
                <a:ea typeface="Manrope"/>
                <a:cs typeface="Manrope"/>
                <a:sym typeface="Manrope"/>
              </a:rPr>
              <a:t>Modes of operations</a:t>
            </a:r>
            <a:endParaRPr sz="3020" b="1">
              <a:solidFill>
                <a:srgbClr val="002060"/>
              </a:solidFill>
              <a:latin typeface="Manrope"/>
              <a:ea typeface="Manrope"/>
              <a:cs typeface="Manrope"/>
              <a:sym typeface="Manrope"/>
            </a:endParaRPr>
          </a:p>
          <a:p>
            <a:pPr marL="0" lvl="0" indent="0" algn="l" rtl="0">
              <a:spcBef>
                <a:spcPts val="0"/>
              </a:spcBef>
              <a:spcAft>
                <a:spcPts val="0"/>
              </a:spcAft>
              <a:buClr>
                <a:schemeClr val="dk1"/>
              </a:buClr>
              <a:buSzPts val="990"/>
              <a:buFont typeface="Arial"/>
              <a:buNone/>
            </a:pPr>
            <a:endParaRPr sz="3020">
              <a:solidFill>
                <a:srgbClr val="002060"/>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2520"/>
          </a:p>
        </p:txBody>
      </p:sp>
      <p:pic>
        <p:nvPicPr>
          <p:cNvPr id="4263" name="Google Shape;4263;p310"/>
          <p:cNvPicPr preferRelativeResize="0"/>
          <p:nvPr/>
        </p:nvPicPr>
        <p:blipFill>
          <a:blip r:embed="rId3">
            <a:alphaModFix/>
          </a:blip>
          <a:stretch>
            <a:fillRect/>
          </a:stretch>
        </p:blipFill>
        <p:spPr>
          <a:xfrm>
            <a:off x="1276613" y="1170125"/>
            <a:ext cx="6590786" cy="382097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267"/>
        <p:cNvGrpSpPr/>
        <p:nvPr/>
      </p:nvGrpSpPr>
      <p:grpSpPr>
        <a:xfrm>
          <a:off x="0" y="0"/>
          <a:ext cx="0" cy="0"/>
          <a:chOff x="0" y="0"/>
          <a:chExt cx="0" cy="0"/>
        </a:xfrm>
      </p:grpSpPr>
      <p:sp>
        <p:nvSpPr>
          <p:cNvPr id="4268" name="Google Shape;4268;p311"/>
          <p:cNvSpPr txBox="1">
            <a:spLocks noGrp="1"/>
          </p:cNvSpPr>
          <p:nvPr>
            <p:ph type="title"/>
          </p:nvPr>
        </p:nvSpPr>
        <p:spPr>
          <a:xfrm>
            <a:off x="461300" y="2361375"/>
            <a:ext cx="8520600" cy="645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solidFill>
                  <a:srgbClr val="002060"/>
                </a:solidFill>
              </a:rPr>
              <a:t>How to Design LLC Resonant Converter?</a:t>
            </a:r>
            <a:endParaRPr b="1">
              <a:solidFill>
                <a:srgbClr val="00206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272"/>
        <p:cNvGrpSpPr/>
        <p:nvPr/>
      </p:nvGrpSpPr>
      <p:grpSpPr>
        <a:xfrm>
          <a:off x="0" y="0"/>
          <a:ext cx="0" cy="0"/>
          <a:chOff x="0" y="0"/>
          <a:chExt cx="0" cy="0"/>
        </a:xfrm>
      </p:grpSpPr>
      <p:sp>
        <p:nvSpPr>
          <p:cNvPr id="4273" name="Google Shape;4273;p312"/>
          <p:cNvSpPr txBox="1">
            <a:spLocks noGrp="1"/>
          </p:cNvSpPr>
          <p:nvPr>
            <p:ph type="title"/>
          </p:nvPr>
        </p:nvSpPr>
        <p:spPr>
          <a:xfrm>
            <a:off x="311700" y="191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002060"/>
                </a:solidFill>
              </a:rPr>
              <a:t>Design LLC Resonant Converter</a:t>
            </a:r>
            <a:endParaRPr>
              <a:solidFill>
                <a:srgbClr val="002060"/>
              </a:solidFill>
            </a:endParaRPr>
          </a:p>
        </p:txBody>
      </p:sp>
      <p:pic>
        <p:nvPicPr>
          <p:cNvPr id="4274" name="Google Shape;4274;p312"/>
          <p:cNvPicPr preferRelativeResize="0"/>
          <p:nvPr/>
        </p:nvPicPr>
        <p:blipFill>
          <a:blip r:embed="rId3">
            <a:alphaModFix/>
          </a:blip>
          <a:stretch>
            <a:fillRect/>
          </a:stretch>
        </p:blipFill>
        <p:spPr>
          <a:xfrm>
            <a:off x="2012050" y="881625"/>
            <a:ext cx="5384481" cy="3820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ttery Charging by Slidesgo">
  <a:themeElements>
    <a:clrScheme name="Simple Light">
      <a:dk1>
        <a:srgbClr val="101066"/>
      </a:dk1>
      <a:lt1>
        <a:srgbClr val="FFFFFF"/>
      </a:lt1>
      <a:dk2>
        <a:srgbClr val="C4CFD6"/>
      </a:dk2>
      <a:lt2>
        <a:srgbClr val="A8E2E0"/>
      </a:lt2>
      <a:accent1>
        <a:srgbClr val="25B1C9"/>
      </a:accent1>
      <a:accent2>
        <a:srgbClr val="5B5BD6"/>
      </a:accent2>
      <a:accent3>
        <a:srgbClr val="3C3CB5"/>
      </a:accent3>
      <a:accent4>
        <a:srgbClr val="38558E"/>
      </a:accent4>
      <a:accent5>
        <a:srgbClr val="203466"/>
      </a:accent5>
      <a:accent6>
        <a:srgbClr val="00E400"/>
      </a:accent6>
      <a:hlink>
        <a:srgbClr val="1010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attery Charging by Slidesgo">
  <a:themeElements>
    <a:clrScheme name="Simple Light">
      <a:dk1>
        <a:srgbClr val="101066"/>
      </a:dk1>
      <a:lt1>
        <a:srgbClr val="FFFFFF"/>
      </a:lt1>
      <a:dk2>
        <a:srgbClr val="C4CFD6"/>
      </a:dk2>
      <a:lt2>
        <a:srgbClr val="A8E2E0"/>
      </a:lt2>
      <a:accent1>
        <a:srgbClr val="25B1C9"/>
      </a:accent1>
      <a:accent2>
        <a:srgbClr val="5B5BD6"/>
      </a:accent2>
      <a:accent3>
        <a:srgbClr val="3C3CB5"/>
      </a:accent3>
      <a:accent4>
        <a:srgbClr val="38558E"/>
      </a:accent4>
      <a:accent5>
        <a:srgbClr val="203466"/>
      </a:accent5>
      <a:accent6>
        <a:srgbClr val="00E400"/>
      </a:accent6>
      <a:hlink>
        <a:srgbClr val="1010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attery Charging by Slidesgo">
  <a:themeElements>
    <a:clrScheme name="Simple Light">
      <a:dk1>
        <a:srgbClr val="101066"/>
      </a:dk1>
      <a:lt1>
        <a:srgbClr val="FFFFFF"/>
      </a:lt1>
      <a:dk2>
        <a:srgbClr val="C4CFD6"/>
      </a:dk2>
      <a:lt2>
        <a:srgbClr val="A8E2E0"/>
      </a:lt2>
      <a:accent1>
        <a:srgbClr val="25B1C9"/>
      </a:accent1>
      <a:accent2>
        <a:srgbClr val="5B5BD6"/>
      </a:accent2>
      <a:accent3>
        <a:srgbClr val="3C3CB5"/>
      </a:accent3>
      <a:accent4>
        <a:srgbClr val="38558E"/>
      </a:accent4>
      <a:accent5>
        <a:srgbClr val="203466"/>
      </a:accent5>
      <a:accent6>
        <a:srgbClr val="00E400"/>
      </a:accent6>
      <a:hlink>
        <a:srgbClr val="1010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attery Charging by Slidesgo">
  <a:themeElements>
    <a:clrScheme name="Simple Light">
      <a:dk1>
        <a:srgbClr val="101066"/>
      </a:dk1>
      <a:lt1>
        <a:srgbClr val="FFFFFF"/>
      </a:lt1>
      <a:dk2>
        <a:srgbClr val="C4CFD6"/>
      </a:dk2>
      <a:lt2>
        <a:srgbClr val="A8E2E0"/>
      </a:lt2>
      <a:accent1>
        <a:srgbClr val="25B1C9"/>
      </a:accent1>
      <a:accent2>
        <a:srgbClr val="5B5BD6"/>
      </a:accent2>
      <a:accent3>
        <a:srgbClr val="3C3CB5"/>
      </a:accent3>
      <a:accent4>
        <a:srgbClr val="38558E"/>
      </a:accent4>
      <a:accent5>
        <a:srgbClr val="203466"/>
      </a:accent5>
      <a:accent6>
        <a:srgbClr val="00E400"/>
      </a:accent6>
      <a:hlink>
        <a:srgbClr val="1010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attery Charging by Slidesgo">
  <a:themeElements>
    <a:clrScheme name="Simple Light">
      <a:dk1>
        <a:srgbClr val="101066"/>
      </a:dk1>
      <a:lt1>
        <a:srgbClr val="FFFFFF"/>
      </a:lt1>
      <a:dk2>
        <a:srgbClr val="C4CFD6"/>
      </a:dk2>
      <a:lt2>
        <a:srgbClr val="A8E2E0"/>
      </a:lt2>
      <a:accent1>
        <a:srgbClr val="25B1C9"/>
      </a:accent1>
      <a:accent2>
        <a:srgbClr val="5B5BD6"/>
      </a:accent2>
      <a:accent3>
        <a:srgbClr val="3C3CB5"/>
      </a:accent3>
      <a:accent4>
        <a:srgbClr val="38558E"/>
      </a:accent4>
      <a:accent5>
        <a:srgbClr val="203466"/>
      </a:accent5>
      <a:accent6>
        <a:srgbClr val="00E400"/>
      </a:accent6>
      <a:hlink>
        <a:srgbClr val="1010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attery Charging by Slidesgo">
  <a:themeElements>
    <a:clrScheme name="Simple Light">
      <a:dk1>
        <a:srgbClr val="101066"/>
      </a:dk1>
      <a:lt1>
        <a:srgbClr val="FFFFFF"/>
      </a:lt1>
      <a:dk2>
        <a:srgbClr val="C4CFD6"/>
      </a:dk2>
      <a:lt2>
        <a:srgbClr val="A8E2E0"/>
      </a:lt2>
      <a:accent1>
        <a:srgbClr val="25B1C9"/>
      </a:accent1>
      <a:accent2>
        <a:srgbClr val="5B5BD6"/>
      </a:accent2>
      <a:accent3>
        <a:srgbClr val="3C3CB5"/>
      </a:accent3>
      <a:accent4>
        <a:srgbClr val="38558E"/>
      </a:accent4>
      <a:accent5>
        <a:srgbClr val="203466"/>
      </a:accent5>
      <a:accent6>
        <a:srgbClr val="00E400"/>
      </a:accent6>
      <a:hlink>
        <a:srgbClr val="1010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2628</Words>
  <Application>Microsoft Office PowerPoint</Application>
  <PresentationFormat>On-screen Show (16:9)</PresentationFormat>
  <Paragraphs>590</Paragraphs>
  <Slides>140</Slides>
  <Notes>140</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140</vt:i4>
      </vt:variant>
    </vt:vector>
  </HeadingPairs>
  <TitlesOfParts>
    <vt:vector size="163" baseType="lpstr">
      <vt:lpstr>Nunito Light</vt:lpstr>
      <vt:lpstr>Manrope ExtraBold</vt:lpstr>
      <vt:lpstr>Arial</vt:lpstr>
      <vt:lpstr>Jura</vt:lpstr>
      <vt:lpstr>Times New Roman</vt:lpstr>
      <vt:lpstr>Manrope</vt:lpstr>
      <vt:lpstr>Anek Bangla Light</vt:lpstr>
      <vt:lpstr>Kantumruy Pro</vt:lpstr>
      <vt:lpstr>Lexend ExtraBold</vt:lpstr>
      <vt:lpstr>Calibri</vt:lpstr>
      <vt:lpstr>Aharoni</vt:lpstr>
      <vt:lpstr>Mulish Light</vt:lpstr>
      <vt:lpstr>Cairo Medium</vt:lpstr>
      <vt:lpstr>Roboto</vt:lpstr>
      <vt:lpstr>Kantumruy Pro Light</vt:lpstr>
      <vt:lpstr>Cairo</vt:lpstr>
      <vt:lpstr>Simple Light</vt:lpstr>
      <vt:lpstr>Battery Charging by Slidesgo</vt:lpstr>
      <vt:lpstr>Battery Charging by Slidesgo</vt:lpstr>
      <vt:lpstr>Battery Charging by Slidesgo</vt:lpstr>
      <vt:lpstr>Battery Charging by Slidesgo</vt:lpstr>
      <vt:lpstr>Battery Charging by Slidesgo</vt:lpstr>
      <vt:lpstr>Battery Charging by Slidesgo</vt:lpstr>
      <vt:lpstr>FAST DC OFF-BOARD CHARGER FOR EV</vt:lpstr>
      <vt:lpstr>Overview</vt:lpstr>
      <vt:lpstr>Off-board chargers are rapidly gaining popularity in the electric vehicle industry due to their lack of space constraints and fast charging capabilities. They offer a wide range of power control and can be used in Vehicle-to-Grid (V2G) applications. One of the main challenges with electric vehicles is the slow charging time; onboard chargers can take up to seven hours to fully charge a battery, whereas off-board chargers can recharge the battery in as little as 30 minutes. </vt:lpstr>
      <vt:lpstr>Overview</vt:lpstr>
      <vt:lpstr>Overview</vt:lpstr>
      <vt:lpstr>Overview</vt:lpstr>
      <vt:lpstr>Overview</vt:lpstr>
      <vt:lpstr>Filters for Grid-Connected Converters</vt:lpstr>
      <vt:lpstr>PowerPoint Presentation</vt:lpstr>
      <vt:lpstr>PowerPoint Presentation</vt:lpstr>
      <vt:lpstr>PowerPoint Presentation</vt:lpstr>
      <vt:lpstr>Calculations</vt:lpstr>
      <vt:lpstr>PowerPoint Presentation</vt:lpstr>
      <vt:lpstr>PowerPoint Presentation</vt:lpstr>
      <vt:lpstr>PowerPoint Presentation</vt:lpstr>
      <vt:lpstr>PowerPoint Presentation</vt:lpstr>
      <vt:lpstr>PowerPoint Presentation</vt:lpstr>
      <vt:lpstr>Phase Locked Loop</vt:lpstr>
      <vt:lpstr>PowerPoint Presentation</vt:lpstr>
      <vt:lpstr>PowerPoint Presentation</vt:lpstr>
      <vt:lpstr>PowerPoint Presentation</vt:lpstr>
      <vt:lpstr>PowerPoint Presentation</vt:lpstr>
      <vt:lpstr>Simulation Results</vt:lpstr>
      <vt:lpstr>PowerPoint Presentation</vt:lpstr>
      <vt:lpstr>Practical Work</vt:lpstr>
      <vt:lpstr>Practical Results</vt:lpstr>
      <vt:lpstr>Control System</vt:lpstr>
      <vt:lpstr>   control system construction mainly consists of 3 parts                                                                                                                                                                                                                                                                                                                         Wt                                                   Vref   </vt:lpstr>
      <vt:lpstr> Objective :          Vdc control           Unity p.f  To obtain : 1- unity p.f  </vt:lpstr>
      <vt:lpstr>PowerPoint Presentation</vt:lpstr>
      <vt:lpstr>PowerPoint Presentation</vt:lpstr>
      <vt:lpstr>Simulation model</vt:lpstr>
      <vt:lpstr>PowerPoint Presentation</vt:lpstr>
      <vt:lpstr>PowerPoint Presentation</vt:lpstr>
      <vt:lpstr>Hardware Design</vt:lpstr>
      <vt:lpstr>Hardware Design</vt:lpstr>
      <vt:lpstr>Main Board</vt:lpstr>
      <vt:lpstr>Hardware Design</vt:lpstr>
      <vt:lpstr>Hardware Design</vt:lpstr>
      <vt:lpstr>Hardware Design</vt:lpstr>
      <vt:lpstr>Hardware Design</vt:lpstr>
      <vt:lpstr>Interfacing Board</vt:lpstr>
      <vt:lpstr>Hardware Design</vt:lpstr>
      <vt:lpstr>Hardware Design</vt:lpstr>
      <vt:lpstr>Hardware Design</vt:lpstr>
      <vt:lpstr>Voltage Sensor Board</vt:lpstr>
      <vt:lpstr>Hardware Design</vt:lpstr>
      <vt:lpstr>Hardware Design</vt:lpstr>
      <vt:lpstr>Hardware Design</vt:lpstr>
      <vt:lpstr>Current Sensor Board</vt:lpstr>
      <vt:lpstr>Hardware Design</vt:lpstr>
      <vt:lpstr>Hardware Design</vt:lpstr>
      <vt:lpstr>Hardware System</vt:lpstr>
      <vt:lpstr>Hardware System</vt:lpstr>
      <vt:lpstr>Hardware System</vt:lpstr>
      <vt:lpstr>Hardware System</vt:lpstr>
      <vt:lpstr>Practical Work</vt:lpstr>
      <vt:lpstr>Practical Work</vt:lpstr>
      <vt:lpstr>Sensors Testing</vt:lpstr>
      <vt:lpstr>Practical Work</vt:lpstr>
      <vt:lpstr>Practical Work</vt:lpstr>
      <vt:lpstr>Practical Work</vt:lpstr>
      <vt:lpstr>Inverter Open-Loop Functionality Test</vt:lpstr>
      <vt:lpstr>Practical Work</vt:lpstr>
      <vt:lpstr>Practical Work</vt:lpstr>
      <vt:lpstr>Practical Work</vt:lpstr>
      <vt:lpstr>Current-Controlled Inverter Test</vt:lpstr>
      <vt:lpstr>Practical Work</vt:lpstr>
      <vt:lpstr>Practical Work</vt:lpstr>
      <vt:lpstr>Practical Work</vt:lpstr>
      <vt:lpstr>DC-DC Part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LLC Converter</vt:lpstr>
      <vt:lpstr>PowerPoint Presentation</vt:lpstr>
      <vt:lpstr>Resonant tank gain </vt:lpstr>
      <vt:lpstr>PowerPoint Presentation</vt:lpstr>
      <vt:lpstr>Advantages and disadvantages </vt:lpstr>
      <vt:lpstr>Modes of operation </vt:lpstr>
      <vt:lpstr>Modes of operations  </vt:lpstr>
      <vt:lpstr>Modes of operations  </vt:lpstr>
      <vt:lpstr>Modes of operations  </vt:lpstr>
      <vt:lpstr>How to Design LLC Resonant Converter?</vt:lpstr>
      <vt:lpstr>Design LLC Resonant Converter</vt:lpstr>
      <vt:lpstr>Design LLC Resonant Converter MATLAB Script File</vt:lpstr>
      <vt:lpstr>LLC Resonant Converter Output Voltage Control</vt:lpstr>
      <vt:lpstr>Voltage Control: Cascaded Control Loop Controlling Output Voltage and Output Current</vt:lpstr>
      <vt:lpstr>PowerPoint Presentation</vt:lpstr>
      <vt:lpstr>Simulation Model Ratings and Parameters: </vt:lpstr>
      <vt:lpstr>In Case of Reference = 400V</vt:lpstr>
      <vt:lpstr>In Case of Reference = 400V</vt:lpstr>
      <vt:lpstr>In Case of Reference = 350V Buck converter</vt:lpstr>
      <vt:lpstr>In Case of Reference = 350V Buck converter</vt:lpstr>
      <vt:lpstr>In Case of Reference = 500V Boost converter</vt:lpstr>
      <vt:lpstr>In Case of Reference = 500V Boost converter</vt:lpstr>
      <vt:lpstr>High Frequency Transformer</vt:lpstr>
      <vt:lpstr>Why HF Transformer?</vt:lpstr>
      <vt:lpstr>High Frequency Transformer</vt:lpstr>
      <vt:lpstr>High Frequency Transformer</vt:lpstr>
      <vt:lpstr>HF Transformer Design</vt:lpstr>
      <vt:lpstr>High Frequency Transformer</vt:lpstr>
      <vt:lpstr>High Frequency Transformer</vt:lpstr>
      <vt:lpstr>High Frequency Transformer</vt:lpstr>
      <vt:lpstr>High Frequency Transformer</vt:lpstr>
      <vt:lpstr>High Frequency Transformer</vt:lpstr>
      <vt:lpstr>High Frequency Transformer</vt:lpstr>
      <vt:lpstr>High Frequency Transformer</vt:lpstr>
      <vt:lpstr>High Frequency Transformer</vt:lpstr>
      <vt:lpstr>High Frequency Transformer</vt:lpstr>
      <vt:lpstr>High Frequency Transformer</vt:lpstr>
      <vt:lpstr>High Frequency Transformer</vt:lpstr>
      <vt:lpstr>High Frequency Transformer</vt:lpstr>
      <vt:lpstr>High Frequency Transformer</vt:lpstr>
      <vt:lpstr>High Frequency Transformer</vt:lpstr>
      <vt:lpstr>High Frequency Transformer</vt:lpstr>
      <vt:lpstr>Charger Integration </vt:lpstr>
      <vt:lpstr>Charger Integration</vt:lpstr>
      <vt:lpstr>Charger Integration</vt:lpstr>
      <vt:lpstr>Charger Integration</vt:lpstr>
      <vt:lpstr>Charger Integration</vt:lpstr>
      <vt:lpstr>Charger Integration</vt:lpstr>
      <vt:lpstr>Charger Integration</vt:lpstr>
      <vt:lpstr>Charger Integration</vt:lpstr>
      <vt:lpstr>Charger Integration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es-mennabarakat297</cp:lastModifiedBy>
  <cp:revision>4</cp:revision>
  <dcterms:modified xsi:type="dcterms:W3CDTF">2024-07-04T07:14:42Z</dcterms:modified>
</cp:coreProperties>
</file>